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0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7230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7808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012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1121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365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6883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98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1084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5802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8183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9777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571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4086225" y="3532188"/>
            <a:ext cx="1762021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750" dirty="0" smtClean="0">
                <a:latin typeface="Tw Cen MT" panose="020B0602020104020603" pitchFamily="34" charset="0"/>
              </a:rPr>
              <a:t>1º NOME (TODO EM LETRA MAIÚSCULA)</a:t>
            </a:r>
            <a:endParaRPr lang="pt-BR" sz="750" dirty="0">
              <a:latin typeface="Tw Cen MT" panose="020B0602020104020603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672923" y="3902095"/>
            <a:ext cx="58862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700" dirty="0" smtClean="0">
                <a:latin typeface="Tw Cen MT" panose="020B0602020104020603" pitchFamily="34" charset="0"/>
              </a:rPr>
              <a:t>Sobrenome</a:t>
            </a:r>
            <a:endParaRPr lang="pt-BR" sz="7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200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806950" y="25781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" dirty="0" smtClean="0">
                <a:latin typeface="Tw Cen MT" panose="020B0602020104020603" pitchFamily="34" charset="0"/>
              </a:rPr>
              <a:t>Nome completo de quem frequentemente buscará </a:t>
            </a:r>
            <a:r>
              <a:rPr lang="pt-BR" sz="700" dirty="0">
                <a:latin typeface="Tw Cen MT" panose="020B0602020104020603" pitchFamily="34" charset="0"/>
              </a:rPr>
              <a:t>a criança no </a:t>
            </a:r>
            <a:r>
              <a:rPr lang="pt-BR" sz="700" dirty="0" smtClean="0">
                <a:latin typeface="Tw Cen MT" panose="020B0602020104020603" pitchFamily="34" charset="0"/>
              </a:rPr>
              <a:t>Colégio</a:t>
            </a:r>
            <a:endParaRPr lang="pt-BR" sz="700" dirty="0">
              <a:latin typeface="Tw Cen MT" panose="020B0602020104020603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806950" y="377825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" dirty="0" smtClean="0">
                <a:latin typeface="Tw Cen MT" panose="020B0602020104020603" pitchFamily="34" charset="0"/>
              </a:rPr>
              <a:t>Nome completo de quem frequentemente buscará </a:t>
            </a:r>
            <a:r>
              <a:rPr lang="pt-BR" sz="700" dirty="0">
                <a:latin typeface="Tw Cen MT" panose="020B0602020104020603" pitchFamily="34" charset="0"/>
              </a:rPr>
              <a:t>a criança no </a:t>
            </a:r>
            <a:r>
              <a:rPr lang="pt-BR" sz="700" dirty="0" smtClean="0">
                <a:latin typeface="Tw Cen MT" panose="020B0602020104020603" pitchFamily="34" charset="0"/>
              </a:rPr>
              <a:t>Colégio</a:t>
            </a:r>
            <a:endParaRPr lang="pt-BR" sz="7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2077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29</Words>
  <Application>Microsoft Office PowerPoint</Application>
  <PresentationFormat>Papel A4 (210 x 297 mm)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Tw Cen MT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Patricia Dutra Martins</dc:creator>
  <cp:lastModifiedBy>Patricia Dutra Martins</cp:lastModifiedBy>
  <cp:revision>8</cp:revision>
  <dcterms:created xsi:type="dcterms:W3CDTF">2021-03-23T02:54:37Z</dcterms:created>
  <dcterms:modified xsi:type="dcterms:W3CDTF">2021-03-23T13:02:18Z</dcterms:modified>
</cp:coreProperties>
</file>