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7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086225" y="3532188"/>
            <a:ext cx="17620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dirty="0" smtClean="0">
                <a:latin typeface="Tw Cen MT" panose="020B0602020104020603" pitchFamily="34" charset="0"/>
              </a:rPr>
              <a:t>1º NOME (TODO EM LETRA MAIÚSCULA)</a:t>
            </a:r>
            <a:endParaRPr lang="pt-BR" sz="750" dirty="0">
              <a:latin typeface="Tw Cen MT" panose="020B06020201040206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2923" y="3902095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>
                <a:latin typeface="Tw Cen MT" panose="020B0602020104020603" pitchFamily="34" charset="0"/>
              </a:rPr>
              <a:t>Sobrenome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6950" y="25781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06950" y="37782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29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Dutra Martins</dc:creator>
  <cp:lastModifiedBy>Patricia Dutra Martins</cp:lastModifiedBy>
  <cp:revision>7</cp:revision>
  <dcterms:created xsi:type="dcterms:W3CDTF">2021-03-23T02:54:37Z</dcterms:created>
  <dcterms:modified xsi:type="dcterms:W3CDTF">2021-03-23T17:08:58Z</dcterms:modified>
</cp:coreProperties>
</file>