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10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230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78084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0012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1121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365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6883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19298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1084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802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1818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777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7E22F-C74B-4117-9E9C-8757108FBBF2}" type="datetimeFigureOut">
              <a:rPr lang="pt-BR" smtClean="0"/>
              <a:t>23/03/2021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BD8E5-41A4-43F0-A5E5-678DFB963F9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5715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ixaDeTexto 6"/>
          <p:cNvSpPr txBox="1"/>
          <p:nvPr/>
        </p:nvSpPr>
        <p:spPr>
          <a:xfrm>
            <a:off x="4086225" y="3532188"/>
            <a:ext cx="1762021" cy="207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750" dirty="0" smtClean="0">
                <a:latin typeface="Tw Cen MT" panose="020B0602020104020603" pitchFamily="34" charset="0"/>
              </a:rPr>
              <a:t>1º NOME (TODO EM LETRA MAIÚSCULA)</a:t>
            </a:r>
            <a:endParaRPr lang="pt-BR" sz="750" dirty="0">
              <a:latin typeface="Tw Cen MT" panose="020B0602020104020603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2923" y="3902095"/>
            <a:ext cx="588623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700" dirty="0" smtClean="0">
                <a:latin typeface="Tw Cen MT" panose="020B0602020104020603" pitchFamily="34" charset="0"/>
              </a:rPr>
              <a:t>Sobrenome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00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4806950" y="257810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4806950" y="377825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00" dirty="0" smtClean="0">
                <a:latin typeface="Tw Cen MT" panose="020B0602020104020603" pitchFamily="34" charset="0"/>
              </a:rPr>
              <a:t>Nome completo de quem frequentemente buscará </a:t>
            </a:r>
            <a:r>
              <a:rPr lang="pt-BR" sz="700" dirty="0">
                <a:latin typeface="Tw Cen MT" panose="020B0602020104020603" pitchFamily="34" charset="0"/>
              </a:rPr>
              <a:t>a criança no </a:t>
            </a:r>
            <a:r>
              <a:rPr lang="pt-BR" sz="700" dirty="0" smtClean="0">
                <a:latin typeface="Tw Cen MT" panose="020B0602020104020603" pitchFamily="34" charset="0"/>
              </a:rPr>
              <a:t>Colégio</a:t>
            </a:r>
            <a:endParaRPr lang="pt-BR" sz="700" dirty="0">
              <a:latin typeface="Tw Cen MT" panose="020B06020201040206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12077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</TotalTime>
  <Words>29</Words>
  <Application>Microsoft Office PowerPoint</Application>
  <PresentationFormat>Papel A4 (210 x 297 mm)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Tw Cen MT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Patricia Dutra Martins</dc:creator>
  <cp:lastModifiedBy>Patricia Dutra Martins</cp:lastModifiedBy>
  <cp:revision>5</cp:revision>
  <dcterms:created xsi:type="dcterms:W3CDTF">2021-03-23T02:54:37Z</dcterms:created>
  <dcterms:modified xsi:type="dcterms:W3CDTF">2021-03-23T12:41:36Z</dcterms:modified>
</cp:coreProperties>
</file>