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36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</a:t>
            </a:r>
            <a:r>
              <a:rPr lang="pt-BR" sz="750" dirty="0" smtClean="0">
                <a:latin typeface="Tw Cen MT" panose="020B0602020104020603" pitchFamily="34" charset="0"/>
              </a:rPr>
              <a:t>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4</cp:revision>
  <dcterms:created xsi:type="dcterms:W3CDTF">2021-03-23T02:54:37Z</dcterms:created>
  <dcterms:modified xsi:type="dcterms:W3CDTF">2021-03-23T12:32:17Z</dcterms:modified>
</cp:coreProperties>
</file>