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36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23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80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01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12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88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9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08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80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18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77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71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086225" y="3532188"/>
            <a:ext cx="176202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50" dirty="0" smtClean="0">
                <a:latin typeface="Tw Cen MT" panose="020B0602020104020603" pitchFamily="34" charset="0"/>
              </a:rPr>
              <a:t>1º NOME </a:t>
            </a:r>
            <a:r>
              <a:rPr lang="pt-BR" sz="750" dirty="0" smtClean="0">
                <a:latin typeface="Tw Cen MT" panose="020B0602020104020603" pitchFamily="34" charset="0"/>
              </a:rPr>
              <a:t>(TODO EM LETRA MAIÚSCULA)</a:t>
            </a:r>
            <a:endParaRPr lang="pt-BR" sz="750" dirty="0">
              <a:latin typeface="Tw Cen MT" panose="020B0602020104020603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2923" y="3902095"/>
            <a:ext cx="5886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dirty="0" smtClean="0">
                <a:latin typeface="Tw Cen MT" panose="020B0602020104020603" pitchFamily="34" charset="0"/>
              </a:rPr>
              <a:t>Sobrenome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0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806950" y="25781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806950" y="377825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07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29</Words>
  <Application>Microsoft Office PowerPoint</Application>
  <PresentationFormat>Papel A4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Dutra Martins</dc:creator>
  <cp:lastModifiedBy>Patricia Dutra Martins</cp:lastModifiedBy>
  <cp:revision>4</cp:revision>
  <dcterms:created xsi:type="dcterms:W3CDTF">2021-03-23T02:54:37Z</dcterms:created>
  <dcterms:modified xsi:type="dcterms:W3CDTF">2021-03-23T12:32:17Z</dcterms:modified>
</cp:coreProperties>
</file>