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omments/modernComment_13F_1BC7DAC5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0"/>
  </p:notesMasterIdLst>
  <p:sldIdLst>
    <p:sldId id="256" r:id="rId5"/>
    <p:sldId id="331" r:id="rId6"/>
    <p:sldId id="332" r:id="rId7"/>
    <p:sldId id="325" r:id="rId8"/>
    <p:sldId id="329" r:id="rId9"/>
    <p:sldId id="257" r:id="rId10"/>
    <p:sldId id="328" r:id="rId11"/>
    <p:sldId id="326" r:id="rId12"/>
    <p:sldId id="330" r:id="rId13"/>
    <p:sldId id="321" r:id="rId14"/>
    <p:sldId id="258" r:id="rId15"/>
    <p:sldId id="314" r:id="rId16"/>
    <p:sldId id="318" r:id="rId17"/>
    <p:sldId id="319" r:id="rId18"/>
    <p:sldId id="327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F1B412-352E-DC87-6E82-8968C2E1466E}" name="Dario Schneider" initials="DS" userId="S::darios@colegioanchieta.g12.br::eed4d066-2203-46bb-aef8-61c865702699" providerId="AD"/>
  <p188:author id="{CD1ACD2A-0901-1492-F476-EC4321861DA7}" name="Marcia Peixoto Schivitz" initials="MP" userId="S::PSCHIVITZ@colegioanchieta.g12.br::6023538a-4c3e-415b-8bfd-9d4f9cda977d" providerId="AD"/>
  <p188:author id="{4EF4B244-6929-D7F6-1266-E825F31C367F}" name="Dario Schneider" initials="" userId="S::DARIOS@colegioanchieta.g12.br::eed4d066-2203-46bb-aef8-61c865702699" providerId="AD"/>
  <p188:author id="{EEA7DD80-8D9D-EA0D-EEE3-EF73649CFF3B}" name="Marcia Peixoto Schivitz" initials="MS" userId="S::pschivitz@colegioanchieta.g12.br::6023538a-4c3e-415b-8bfd-9d4f9cda977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478C"/>
    <a:srgbClr val="476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724E57-FD0F-A5C7-E47F-9EA6A4B0CCA7}" v="11" dt="2026-08-25T12:24:27.415"/>
    <p1510:client id="{E804F7FE-B4F4-C146-FD36-E544DEF53AAE}" v="74" dt="2026-08-24T14:39:33.987"/>
    <p1510:client id="{F03F7DE4-9485-4509-9872-9C226F08E9E8}" v="1" dt="2026-08-24T14:54:26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456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rio Schneider" userId="S::darios@colegioanchieta.g12.br::eed4d066-2203-46bb-aef8-61c865702699" providerId="AD" clId="Web-{7B0A3D0E-139B-8579-A8A6-13F332151A29}"/>
    <pc:docChg chg="addSld modSld">
      <pc:chgData name="Dario Schneider" userId="S::darios@colegioanchieta.g12.br::eed4d066-2203-46bb-aef8-61c865702699" providerId="AD" clId="Web-{7B0A3D0E-139B-8579-A8A6-13F332151A29}" dt="2026-08-12T13:26:20.337" v="27" actId="20577"/>
      <pc:docMkLst>
        <pc:docMk/>
      </pc:docMkLst>
      <pc:sldChg chg="addSp modSp new">
        <pc:chgData name="Dario Schneider" userId="S::darios@colegioanchieta.g12.br::eed4d066-2203-46bb-aef8-61c865702699" providerId="AD" clId="Web-{7B0A3D0E-139B-8579-A8A6-13F332151A29}" dt="2026-08-12T13:26:20.337" v="27" actId="20577"/>
        <pc:sldMkLst>
          <pc:docMk/>
          <pc:sldMk cId="1622923118" sldId="330"/>
        </pc:sldMkLst>
        <pc:spChg chg="add mod">
          <ac:chgData name="Dario Schneider" userId="S::darios@colegioanchieta.g12.br::eed4d066-2203-46bb-aef8-61c865702699" providerId="AD" clId="Web-{7B0A3D0E-139B-8579-A8A6-13F332151A29}" dt="2026-08-12T13:26:20.337" v="27" actId="20577"/>
          <ac:spMkLst>
            <pc:docMk/>
            <pc:sldMk cId="1622923118" sldId="330"/>
            <ac:spMk id="3" creationId="{F97377BD-04D4-F9F3-8211-D17DB29277B9}"/>
          </ac:spMkLst>
        </pc:spChg>
      </pc:sldChg>
    </pc:docChg>
  </pc:docChgLst>
  <pc:docChgLst>
    <pc:chgData name="Marcia Peixoto Schivitz" userId="S::pschivitz@colegioanchieta.g12.br::6023538a-4c3e-415b-8bfd-9d4f9cda977d" providerId="AD" clId="Web-{67C7743F-1B70-50CA-EFF9-A0522182B76A}"/>
    <pc:docChg chg="modSld">
      <pc:chgData name="Marcia Peixoto Schivitz" userId="S::pschivitz@colegioanchieta.g12.br::6023538a-4c3e-415b-8bfd-9d4f9cda977d" providerId="AD" clId="Web-{67C7743F-1B70-50CA-EFF9-A0522182B76A}" dt="2026-08-12T13:16:48.987" v="11" actId="20577"/>
      <pc:docMkLst>
        <pc:docMk/>
      </pc:docMkLst>
      <pc:sldChg chg="modSp">
        <pc:chgData name="Marcia Peixoto Schivitz" userId="S::pschivitz@colegioanchieta.g12.br::6023538a-4c3e-415b-8bfd-9d4f9cda977d" providerId="AD" clId="Web-{67C7743F-1B70-50CA-EFF9-A0522182B76A}" dt="2026-08-12T13:16:48.987" v="11" actId="20577"/>
        <pc:sldMkLst>
          <pc:docMk/>
          <pc:sldMk cId="2881915959" sldId="314"/>
        </pc:sldMkLst>
        <pc:spChg chg="mod">
          <ac:chgData name="Marcia Peixoto Schivitz" userId="S::pschivitz@colegioanchieta.g12.br::6023538a-4c3e-415b-8bfd-9d4f9cda977d" providerId="AD" clId="Web-{67C7743F-1B70-50CA-EFF9-A0522182B76A}" dt="2026-08-12T13:16:48.987" v="11" actId="20577"/>
          <ac:spMkLst>
            <pc:docMk/>
            <pc:sldMk cId="2881915959" sldId="314"/>
            <ac:spMk id="2" creationId="{B3260A31-D183-AF95-F756-94D6BA224E3F}"/>
          </ac:spMkLst>
        </pc:spChg>
      </pc:sldChg>
    </pc:docChg>
  </pc:docChgLst>
  <pc:docChgLst>
    <pc:chgData name="Marcia Peixoto Schivitz" userId="S::pschivitz@colegioanchieta.g12.br::6023538a-4c3e-415b-8bfd-9d4f9cda977d" providerId="AD" clId="Web-{CB23A2F6-5964-C4CB-D1F0-F2D2FAF89141}"/>
    <pc:docChg chg="modSld">
      <pc:chgData name="Marcia Peixoto Schivitz" userId="S::pschivitz@colegioanchieta.g12.br::6023538a-4c3e-415b-8bfd-9d4f9cda977d" providerId="AD" clId="Web-{CB23A2F6-5964-C4CB-D1F0-F2D2FAF89141}" dt="2026-08-19T14:21:44.523" v="3" actId="14100"/>
      <pc:docMkLst>
        <pc:docMk/>
      </pc:docMkLst>
      <pc:sldChg chg="modSp">
        <pc:chgData name="Marcia Peixoto Schivitz" userId="S::pschivitz@colegioanchieta.g12.br::6023538a-4c3e-415b-8bfd-9d4f9cda977d" providerId="AD" clId="Web-{CB23A2F6-5964-C4CB-D1F0-F2D2FAF89141}" dt="2026-08-19T14:21:44.523" v="3" actId="14100"/>
        <pc:sldMkLst>
          <pc:docMk/>
          <pc:sldMk cId="0" sldId="258"/>
        </pc:sldMkLst>
        <pc:spChg chg="mod">
          <ac:chgData name="Marcia Peixoto Schivitz" userId="S::pschivitz@colegioanchieta.g12.br::6023538a-4c3e-415b-8bfd-9d4f9cda977d" providerId="AD" clId="Web-{CB23A2F6-5964-C4CB-D1F0-F2D2FAF89141}" dt="2026-08-19T14:21:44.523" v="3" actId="14100"/>
          <ac:spMkLst>
            <pc:docMk/>
            <pc:sldMk cId="0" sldId="258"/>
            <ac:spMk id="6" creationId="{E35DC089-13E7-8A49-38E6-676C96740277}"/>
          </ac:spMkLst>
        </pc:spChg>
      </pc:sldChg>
    </pc:docChg>
  </pc:docChgLst>
  <pc:docChgLst>
    <pc:chgData name="Marcia Peixoto Schivitz" userId="S::pschivitz@colegioanchieta.g12.br::6023538a-4c3e-415b-8bfd-9d4f9cda977d" providerId="AD" clId="Web-{87724E57-FD0F-A5C7-E47F-9EA6A4B0CCA7}"/>
    <pc:docChg chg="addSld modSld">
      <pc:chgData name="Marcia Peixoto Schivitz" userId="S::pschivitz@colegioanchieta.g12.br::6023538a-4c3e-415b-8bfd-9d4f9cda977d" providerId="AD" clId="Web-{87724E57-FD0F-A5C7-E47F-9EA6A4B0CCA7}" dt="2026-08-25T12:24:27.415" v="13" actId="1076"/>
      <pc:docMkLst>
        <pc:docMk/>
      </pc:docMkLst>
      <pc:sldChg chg="modSp new">
        <pc:chgData name="Marcia Peixoto Schivitz" userId="S::pschivitz@colegioanchieta.g12.br::6023538a-4c3e-415b-8bfd-9d4f9cda977d" providerId="AD" clId="Web-{87724E57-FD0F-A5C7-E47F-9EA6A4B0CCA7}" dt="2026-08-25T12:24:01.821" v="6" actId="20577"/>
        <pc:sldMkLst>
          <pc:docMk/>
          <pc:sldMk cId="1363738764" sldId="331"/>
        </pc:sldMkLst>
        <pc:spChg chg="mod">
          <ac:chgData name="Marcia Peixoto Schivitz" userId="S::pschivitz@colegioanchieta.g12.br::6023538a-4c3e-415b-8bfd-9d4f9cda977d" providerId="AD" clId="Web-{87724E57-FD0F-A5C7-E47F-9EA6A4B0CCA7}" dt="2026-08-25T12:24:01.821" v="6" actId="20577"/>
          <ac:spMkLst>
            <pc:docMk/>
            <pc:sldMk cId="1363738764" sldId="331"/>
            <ac:spMk id="2" creationId="{BD129C12-A666-CEAA-2583-88DC819AA4AD}"/>
          </ac:spMkLst>
        </pc:spChg>
      </pc:sldChg>
      <pc:sldChg chg="modSp new">
        <pc:chgData name="Marcia Peixoto Schivitz" userId="S::pschivitz@colegioanchieta.g12.br::6023538a-4c3e-415b-8bfd-9d4f9cda977d" providerId="AD" clId="Web-{87724E57-FD0F-A5C7-E47F-9EA6A4B0CCA7}" dt="2026-08-25T12:24:27.415" v="13" actId="1076"/>
        <pc:sldMkLst>
          <pc:docMk/>
          <pc:sldMk cId="2029355679" sldId="332"/>
        </pc:sldMkLst>
        <pc:spChg chg="mod">
          <ac:chgData name="Marcia Peixoto Schivitz" userId="S::pschivitz@colegioanchieta.g12.br::6023538a-4c3e-415b-8bfd-9d4f9cda977d" providerId="AD" clId="Web-{87724E57-FD0F-A5C7-E47F-9EA6A4B0CCA7}" dt="2026-08-25T12:24:27.415" v="13" actId="1076"/>
          <ac:spMkLst>
            <pc:docMk/>
            <pc:sldMk cId="2029355679" sldId="332"/>
            <ac:spMk id="2" creationId="{B1D837B6-568E-0FB9-B57B-B2129F2DC8E4}"/>
          </ac:spMkLst>
        </pc:spChg>
      </pc:sldChg>
    </pc:docChg>
  </pc:docChgLst>
  <pc:docChgLst>
    <pc:chgData name="Dario Schneider" userId="S::darios@colegioanchieta.g12.br::eed4d066-2203-46bb-aef8-61c865702699" providerId="AD" clId="Web-{43320A47-C3EA-B504-D393-91E1021A95DD}"/>
    <pc:docChg chg="mod">
      <pc:chgData name="Dario Schneider" userId="S::darios@colegioanchieta.g12.br::eed4d066-2203-46bb-aef8-61c865702699" providerId="AD" clId="Web-{43320A47-C3EA-B504-D393-91E1021A95DD}" dt="2026-08-12T17:51:30.026" v="0"/>
      <pc:docMkLst>
        <pc:docMk/>
      </pc:docMkLst>
    </pc:docChg>
  </pc:docChgLst>
  <pc:docChgLst>
    <pc:chgData name="Marcia Peixoto Schivitz" userId="S::pschivitz@colegioanchieta.g12.br::6023538a-4c3e-415b-8bfd-9d4f9cda977d" providerId="AD" clId="Web-{E804F7FE-B4F4-C146-FD36-E544DEF53AAE}"/>
    <pc:docChg chg="modSld">
      <pc:chgData name="Marcia Peixoto Schivitz" userId="S::pschivitz@colegioanchieta.g12.br::6023538a-4c3e-415b-8bfd-9d4f9cda977d" providerId="AD" clId="Web-{E804F7FE-B4F4-C146-FD36-E544DEF53AAE}" dt="2026-08-24T14:39:33.987" v="41" actId="20577"/>
      <pc:docMkLst>
        <pc:docMk/>
      </pc:docMkLst>
      <pc:sldChg chg="modSp">
        <pc:chgData name="Marcia Peixoto Schivitz" userId="S::pschivitz@colegioanchieta.g12.br::6023538a-4c3e-415b-8bfd-9d4f9cda977d" providerId="AD" clId="Web-{E804F7FE-B4F4-C146-FD36-E544DEF53AAE}" dt="2026-08-24T14:34:51.314" v="8" actId="20577"/>
        <pc:sldMkLst>
          <pc:docMk/>
          <pc:sldMk cId="0" sldId="257"/>
        </pc:sldMkLst>
        <pc:spChg chg="mod">
          <ac:chgData name="Marcia Peixoto Schivitz" userId="S::pschivitz@colegioanchieta.g12.br::6023538a-4c3e-415b-8bfd-9d4f9cda977d" providerId="AD" clId="Web-{E804F7FE-B4F4-C146-FD36-E544DEF53AAE}" dt="2026-08-24T14:34:51.314" v="8" actId="20577"/>
          <ac:spMkLst>
            <pc:docMk/>
            <pc:sldMk cId="0" sldId="257"/>
            <ac:spMk id="5" creationId="{5B2572DB-C544-BB17-BBA2-13C75911F481}"/>
          </ac:spMkLst>
        </pc:spChg>
      </pc:sldChg>
      <pc:sldChg chg="modSp">
        <pc:chgData name="Marcia Peixoto Schivitz" userId="S::pschivitz@colegioanchieta.g12.br::6023538a-4c3e-415b-8bfd-9d4f9cda977d" providerId="AD" clId="Web-{E804F7FE-B4F4-C146-FD36-E544DEF53AAE}" dt="2026-08-24T14:39:13.018" v="39" actId="20577"/>
        <pc:sldMkLst>
          <pc:docMk/>
          <pc:sldMk cId="2881915959" sldId="314"/>
        </pc:sldMkLst>
        <pc:spChg chg="mod">
          <ac:chgData name="Marcia Peixoto Schivitz" userId="S::pschivitz@colegioanchieta.g12.br::6023538a-4c3e-415b-8bfd-9d4f9cda977d" providerId="AD" clId="Web-{E804F7FE-B4F4-C146-FD36-E544DEF53AAE}" dt="2026-08-24T14:39:13.018" v="39" actId="20577"/>
          <ac:spMkLst>
            <pc:docMk/>
            <pc:sldMk cId="2881915959" sldId="314"/>
            <ac:spMk id="2" creationId="{B3260A31-D183-AF95-F756-94D6BA224E3F}"/>
          </ac:spMkLst>
        </pc:spChg>
      </pc:sldChg>
      <pc:sldChg chg="modSp">
        <pc:chgData name="Marcia Peixoto Schivitz" userId="S::pschivitz@colegioanchieta.g12.br::6023538a-4c3e-415b-8bfd-9d4f9cda977d" providerId="AD" clId="Web-{E804F7FE-B4F4-C146-FD36-E544DEF53AAE}" dt="2026-08-24T14:37:01.674" v="23" actId="20577"/>
        <pc:sldMkLst>
          <pc:docMk/>
          <pc:sldMk cId="3968841070" sldId="318"/>
        </pc:sldMkLst>
        <pc:spChg chg="mod">
          <ac:chgData name="Marcia Peixoto Schivitz" userId="S::pschivitz@colegioanchieta.g12.br::6023538a-4c3e-415b-8bfd-9d4f9cda977d" providerId="AD" clId="Web-{E804F7FE-B4F4-C146-FD36-E544DEF53AAE}" dt="2026-08-24T14:37:01.674" v="23" actId="20577"/>
          <ac:spMkLst>
            <pc:docMk/>
            <pc:sldMk cId="3968841070" sldId="318"/>
            <ac:spMk id="2" creationId="{4252BAA5-2489-C3F9-037B-8A20177B506E}"/>
          </ac:spMkLst>
        </pc:spChg>
      </pc:sldChg>
      <pc:sldChg chg="modSp">
        <pc:chgData name="Marcia Peixoto Schivitz" userId="S::pschivitz@colegioanchieta.g12.br::6023538a-4c3e-415b-8bfd-9d4f9cda977d" providerId="AD" clId="Web-{E804F7FE-B4F4-C146-FD36-E544DEF53AAE}" dt="2026-08-24T14:39:33.987" v="41" actId="20577"/>
        <pc:sldMkLst>
          <pc:docMk/>
          <pc:sldMk cId="466082501" sldId="319"/>
        </pc:sldMkLst>
        <pc:spChg chg="mod">
          <ac:chgData name="Marcia Peixoto Schivitz" userId="S::pschivitz@colegioanchieta.g12.br::6023538a-4c3e-415b-8bfd-9d4f9cda977d" providerId="AD" clId="Web-{E804F7FE-B4F4-C146-FD36-E544DEF53AAE}" dt="2026-08-24T14:39:33.987" v="41" actId="20577"/>
          <ac:spMkLst>
            <pc:docMk/>
            <pc:sldMk cId="466082501" sldId="319"/>
            <ac:spMk id="7" creationId="{0B06B2B8-AE3F-9883-5A3F-5EE83A39A5C4}"/>
          </ac:spMkLst>
        </pc:spChg>
      </pc:sldChg>
      <pc:sldChg chg="modSp">
        <pc:chgData name="Marcia Peixoto Schivitz" userId="S::pschivitz@colegioanchieta.g12.br::6023538a-4c3e-415b-8bfd-9d4f9cda977d" providerId="AD" clId="Web-{E804F7FE-B4F4-C146-FD36-E544DEF53AAE}" dt="2026-08-24T14:35:22.924" v="11" actId="14100"/>
        <pc:sldMkLst>
          <pc:docMk/>
          <pc:sldMk cId="1457315889" sldId="321"/>
        </pc:sldMkLst>
        <pc:spChg chg="mod">
          <ac:chgData name="Marcia Peixoto Schivitz" userId="S::pschivitz@colegioanchieta.g12.br::6023538a-4c3e-415b-8bfd-9d4f9cda977d" providerId="AD" clId="Web-{E804F7FE-B4F4-C146-FD36-E544DEF53AAE}" dt="2026-08-24T14:35:22.924" v="11" actId="14100"/>
          <ac:spMkLst>
            <pc:docMk/>
            <pc:sldMk cId="1457315889" sldId="321"/>
            <ac:spMk id="5" creationId="{D0EA3EAB-E677-3906-0282-210B243E672A}"/>
          </ac:spMkLst>
        </pc:spChg>
      </pc:sldChg>
      <pc:sldChg chg="modSp">
        <pc:chgData name="Marcia Peixoto Schivitz" userId="S::pschivitz@colegioanchieta.g12.br::6023538a-4c3e-415b-8bfd-9d4f9cda977d" providerId="AD" clId="Web-{E804F7FE-B4F4-C146-FD36-E544DEF53AAE}" dt="2026-08-24T14:33:33.423" v="5" actId="1076"/>
        <pc:sldMkLst>
          <pc:docMk/>
          <pc:sldMk cId="1483748593" sldId="325"/>
        </pc:sldMkLst>
        <pc:spChg chg="mod">
          <ac:chgData name="Marcia Peixoto Schivitz" userId="S::pschivitz@colegioanchieta.g12.br::6023538a-4c3e-415b-8bfd-9d4f9cda977d" providerId="AD" clId="Web-{E804F7FE-B4F4-C146-FD36-E544DEF53AAE}" dt="2026-08-24T14:33:17.892" v="0" actId="14100"/>
          <ac:spMkLst>
            <pc:docMk/>
            <pc:sldMk cId="1483748593" sldId="325"/>
            <ac:spMk id="4" creationId="{90F20AEB-7C8E-E64C-30CD-A4E7D1260D94}"/>
          </ac:spMkLst>
        </pc:spChg>
        <pc:picChg chg="mod">
          <ac:chgData name="Marcia Peixoto Schivitz" userId="S::pschivitz@colegioanchieta.g12.br::6023538a-4c3e-415b-8bfd-9d4f9cda977d" providerId="AD" clId="Web-{E804F7FE-B4F4-C146-FD36-E544DEF53AAE}" dt="2026-08-24T14:33:27.501" v="3" actId="14100"/>
          <ac:picMkLst>
            <pc:docMk/>
            <pc:sldMk cId="1483748593" sldId="325"/>
            <ac:picMk id="3" creationId="{2AA2C1F0-85EC-3071-4EB2-ECBB61822271}"/>
          </ac:picMkLst>
        </pc:picChg>
        <pc:picChg chg="mod">
          <ac:chgData name="Marcia Peixoto Schivitz" userId="S::pschivitz@colegioanchieta.g12.br::6023538a-4c3e-415b-8bfd-9d4f9cda977d" providerId="AD" clId="Web-{E804F7FE-B4F4-C146-FD36-E544DEF53AAE}" dt="2026-08-24T14:33:33.423" v="5" actId="1076"/>
          <ac:picMkLst>
            <pc:docMk/>
            <pc:sldMk cId="1483748593" sldId="325"/>
            <ac:picMk id="6" creationId="{8016C657-27F7-E583-05B6-54FAC911FC80}"/>
          </ac:picMkLst>
        </pc:picChg>
      </pc:sldChg>
      <pc:sldChg chg="modSp">
        <pc:chgData name="Marcia Peixoto Schivitz" userId="S::pschivitz@colegioanchieta.g12.br::6023538a-4c3e-415b-8bfd-9d4f9cda977d" providerId="AD" clId="Web-{E804F7FE-B4F4-C146-FD36-E544DEF53AAE}" dt="2026-08-24T14:37:39.565" v="25" actId="20577"/>
        <pc:sldMkLst>
          <pc:docMk/>
          <pc:sldMk cId="3520512947" sldId="327"/>
        </pc:sldMkLst>
        <pc:spChg chg="mod">
          <ac:chgData name="Marcia Peixoto Schivitz" userId="S::pschivitz@colegioanchieta.g12.br::6023538a-4c3e-415b-8bfd-9d4f9cda977d" providerId="AD" clId="Web-{E804F7FE-B4F4-C146-FD36-E544DEF53AAE}" dt="2026-08-24T14:37:39.565" v="25" actId="20577"/>
          <ac:spMkLst>
            <pc:docMk/>
            <pc:sldMk cId="3520512947" sldId="327"/>
            <ac:spMk id="2" creationId="{5B6959DD-66E9-67A9-97B0-D5ACCE5EAA2F}"/>
          </ac:spMkLst>
        </pc:spChg>
      </pc:sldChg>
    </pc:docChg>
  </pc:docChgLst>
  <pc:docChgLst>
    <pc:chgData name="Dario Schneider" userId="S::darios@colegioanchieta.g12.br::eed4d066-2203-46bb-aef8-61c865702699" providerId="AD" clId="Web-{EC21E178-ACA5-2DED-3540-D69183682FF0}"/>
    <pc:docChg chg="modSld">
      <pc:chgData name="Dario Schneider" userId="S::darios@colegioanchieta.g12.br::eed4d066-2203-46bb-aef8-61c865702699" providerId="AD" clId="Web-{EC21E178-ACA5-2DED-3540-D69183682FF0}" dt="2026-08-19T12:42:46.250" v="10" actId="20577"/>
      <pc:docMkLst>
        <pc:docMk/>
      </pc:docMkLst>
      <pc:sldChg chg="modSp">
        <pc:chgData name="Dario Schneider" userId="S::darios@colegioanchieta.g12.br::eed4d066-2203-46bb-aef8-61c865702699" providerId="AD" clId="Web-{EC21E178-ACA5-2DED-3540-D69183682FF0}" dt="2026-08-19T12:38:01.490" v="4" actId="20577"/>
        <pc:sldMkLst>
          <pc:docMk/>
          <pc:sldMk cId="1483748593" sldId="325"/>
        </pc:sldMkLst>
        <pc:spChg chg="mod">
          <ac:chgData name="Dario Schneider" userId="S::darios@colegioanchieta.g12.br::eed4d066-2203-46bb-aef8-61c865702699" providerId="AD" clId="Web-{EC21E178-ACA5-2DED-3540-D69183682FF0}" dt="2026-08-19T12:38:01.490" v="4" actId="20577"/>
          <ac:spMkLst>
            <pc:docMk/>
            <pc:sldMk cId="1483748593" sldId="325"/>
            <ac:spMk id="4" creationId="{90F20AEB-7C8E-E64C-30CD-A4E7D1260D94}"/>
          </ac:spMkLst>
        </pc:spChg>
      </pc:sldChg>
      <pc:sldChg chg="modSp">
        <pc:chgData name="Dario Schneider" userId="S::darios@colegioanchieta.g12.br::eed4d066-2203-46bb-aef8-61c865702699" providerId="AD" clId="Web-{EC21E178-ACA5-2DED-3540-D69183682FF0}" dt="2026-08-19T12:42:46.250" v="10" actId="20577"/>
        <pc:sldMkLst>
          <pc:docMk/>
          <pc:sldMk cId="340070978" sldId="329"/>
        </pc:sldMkLst>
        <pc:spChg chg="mod">
          <ac:chgData name="Dario Schneider" userId="S::darios@colegioanchieta.g12.br::eed4d066-2203-46bb-aef8-61c865702699" providerId="AD" clId="Web-{EC21E178-ACA5-2DED-3540-D69183682FF0}" dt="2026-08-19T12:42:46.250" v="10" actId="20577"/>
          <ac:spMkLst>
            <pc:docMk/>
            <pc:sldMk cId="340070978" sldId="329"/>
            <ac:spMk id="3" creationId="{2DE3F42E-CCAF-F102-9F2D-0058092CC62A}"/>
          </ac:spMkLst>
        </pc:spChg>
      </pc:sldChg>
    </pc:docChg>
  </pc:docChgLst>
  <pc:docChgLst>
    <pc:chgData name="Marcia Peixoto Schivitz" userId="S::pschivitz@colegioanchieta.g12.br::6023538a-4c3e-415b-8bfd-9d4f9cda977d" providerId="AD" clId="Web-{D868DCA0-2E13-ACF3-C163-07F9BEFBAD47}"/>
    <pc:docChg chg="mod">
      <pc:chgData name="Marcia Peixoto Schivitz" userId="S::pschivitz@colegioanchieta.g12.br::6023538a-4c3e-415b-8bfd-9d4f9cda977d" providerId="AD" clId="Web-{D868DCA0-2E13-ACF3-C163-07F9BEFBAD47}" dt="2026-08-12T18:13:46.325" v="1"/>
      <pc:docMkLst>
        <pc:docMk/>
      </pc:docMkLst>
    </pc:docChg>
  </pc:docChgLst>
  <pc:docChgLst>
    <pc:chgData name="Marcia Peixoto Schivitz" userId="S::pschivitz@colegioanchieta.g12.br::6023538a-4c3e-415b-8bfd-9d4f9cda977d" providerId="AD" clId="Web-{4AA3098F-1485-D45B-4F1B-2F31521F2AEC}"/>
    <pc:docChg chg="addSld delSld modSld sldOrd">
      <pc:chgData name="Marcia Peixoto Schivitz" userId="S::pschivitz@colegioanchieta.g12.br::6023538a-4c3e-415b-8bfd-9d4f9cda977d" providerId="AD" clId="Web-{4AA3098F-1485-D45B-4F1B-2F31521F2AEC}" dt="2026-08-04T19:27:40.035" v="386"/>
      <pc:docMkLst>
        <pc:docMk/>
      </pc:docMkLst>
      <pc:sldChg chg="addSp delSp modSp">
        <pc:chgData name="Marcia Peixoto Schivitz" userId="S::pschivitz@colegioanchieta.g12.br::6023538a-4c3e-415b-8bfd-9d4f9cda977d" providerId="AD" clId="Web-{4AA3098F-1485-D45B-4F1B-2F31521F2AEC}" dt="2026-08-04T19:16:22.995" v="176" actId="14100"/>
        <pc:sldMkLst>
          <pc:docMk/>
          <pc:sldMk cId="0" sldId="256"/>
        </pc:sldMkLst>
        <pc:spChg chg="mod">
          <ac:chgData name="Marcia Peixoto Schivitz" userId="S::pschivitz@colegioanchieta.g12.br::6023538a-4c3e-415b-8bfd-9d4f9cda977d" providerId="AD" clId="Web-{4AA3098F-1485-D45B-4F1B-2F31521F2AEC}" dt="2026-08-04T19:05:14.472" v="67" actId="20577"/>
          <ac:spMkLst>
            <pc:docMk/>
            <pc:sldMk cId="0" sldId="256"/>
            <ac:spMk id="54" creationId="{00000000-0000-0000-0000-000000000000}"/>
          </ac:spMkLst>
        </pc:spChg>
        <pc:spChg chg="add del mod">
          <ac:chgData name="Marcia Peixoto Schivitz" userId="S::pschivitz@colegioanchieta.g12.br::6023538a-4c3e-415b-8bfd-9d4f9cda977d" providerId="AD" clId="Web-{4AA3098F-1485-D45B-4F1B-2F31521F2AEC}" dt="2026-08-04T19:16:06.261" v="171" actId="1076"/>
          <ac:spMkLst>
            <pc:docMk/>
            <pc:sldMk cId="0" sldId="256"/>
            <ac:spMk id="55" creationId="{00000000-0000-0000-0000-000000000000}"/>
          </ac:spMkLst>
        </pc:spChg>
        <pc:picChg chg="add mod">
          <ac:chgData name="Marcia Peixoto Schivitz" userId="S::pschivitz@colegioanchieta.g12.br::6023538a-4c3e-415b-8bfd-9d4f9cda977d" providerId="AD" clId="Web-{4AA3098F-1485-D45B-4F1B-2F31521F2AEC}" dt="2026-08-04T19:16:22.995" v="176" actId="14100"/>
          <ac:picMkLst>
            <pc:docMk/>
            <pc:sldMk cId="0" sldId="256"/>
            <ac:picMk id="4" creationId="{D2D3F82F-C9E9-10E7-208A-477EB7EBFDAB}"/>
          </ac:picMkLst>
        </pc:picChg>
      </pc:sldChg>
      <pc:sldChg chg="modSp add replId">
        <pc:chgData name="Marcia Peixoto Schivitz" userId="S::pschivitz@colegioanchieta.g12.br::6023538a-4c3e-415b-8bfd-9d4f9cda977d" providerId="AD" clId="Web-{4AA3098F-1485-D45B-4F1B-2F31521F2AEC}" dt="2026-08-04T19:27:26.628" v="384" actId="20577"/>
        <pc:sldMkLst>
          <pc:docMk/>
          <pc:sldMk cId="1483748593" sldId="325"/>
        </pc:sldMkLst>
        <pc:spChg chg="mod">
          <ac:chgData name="Marcia Peixoto Schivitz" userId="S::pschivitz@colegioanchieta.g12.br::6023538a-4c3e-415b-8bfd-9d4f9cda977d" providerId="AD" clId="Web-{4AA3098F-1485-D45B-4F1B-2F31521F2AEC}" dt="2026-08-04T19:27:26.628" v="384" actId="20577"/>
          <ac:spMkLst>
            <pc:docMk/>
            <pc:sldMk cId="1483748593" sldId="325"/>
            <ac:spMk id="4" creationId="{90F20AEB-7C8E-E64C-30CD-A4E7D1260D94}"/>
          </ac:spMkLst>
        </pc:spChg>
      </pc:sldChg>
    </pc:docChg>
  </pc:docChgLst>
  <pc:docChgLst>
    <pc:chgData name="Dario Schneider" userId="S::darios@colegioanchieta.g12.br::eed4d066-2203-46bb-aef8-61c865702699" providerId="AD" clId="Web-{60872275-810E-9944-75ED-E88812F5078F}"/>
    <pc:docChg chg="delSld modSld">
      <pc:chgData name="Dario Schneider" userId="S::darios@colegioanchieta.g12.br::eed4d066-2203-46bb-aef8-61c865702699" providerId="AD" clId="Web-{60872275-810E-9944-75ED-E88812F5078F}" dt="2026-08-10T16:49:40.679" v="154"/>
      <pc:docMkLst>
        <pc:docMk/>
      </pc:docMkLst>
      <pc:sldChg chg="modSp">
        <pc:chgData name="Dario Schneider" userId="S::darios@colegioanchieta.g12.br::eed4d066-2203-46bb-aef8-61c865702699" providerId="AD" clId="Web-{60872275-810E-9944-75ED-E88812F5078F}" dt="2026-08-10T16:48:21.395" v="138" actId="20577"/>
        <pc:sldMkLst>
          <pc:docMk/>
          <pc:sldMk cId="0" sldId="258"/>
        </pc:sldMkLst>
        <pc:spChg chg="mod">
          <ac:chgData name="Dario Schneider" userId="S::darios@colegioanchieta.g12.br::eed4d066-2203-46bb-aef8-61c865702699" providerId="AD" clId="Web-{60872275-810E-9944-75ED-E88812F5078F}" dt="2026-08-10T16:48:21.395" v="138" actId="20577"/>
          <ac:spMkLst>
            <pc:docMk/>
            <pc:sldMk cId="0" sldId="258"/>
            <ac:spMk id="6" creationId="{E35DC089-13E7-8A49-38E6-676C96740277}"/>
          </ac:spMkLst>
        </pc:spChg>
      </pc:sldChg>
      <pc:sldChg chg="modSp">
        <pc:chgData name="Dario Schneider" userId="S::darios@colegioanchieta.g12.br::eed4d066-2203-46bb-aef8-61c865702699" providerId="AD" clId="Web-{60872275-810E-9944-75ED-E88812F5078F}" dt="2026-08-10T16:41:54.285" v="43" actId="20577"/>
        <pc:sldMkLst>
          <pc:docMk/>
          <pc:sldMk cId="1457315889" sldId="321"/>
        </pc:sldMkLst>
        <pc:spChg chg="mod">
          <ac:chgData name="Dario Schneider" userId="S::darios@colegioanchieta.g12.br::eed4d066-2203-46bb-aef8-61c865702699" providerId="AD" clId="Web-{60872275-810E-9944-75ED-E88812F5078F}" dt="2026-08-10T16:41:54.285" v="43" actId="20577"/>
          <ac:spMkLst>
            <pc:docMk/>
            <pc:sldMk cId="1457315889" sldId="321"/>
            <ac:spMk id="5" creationId="{D0EA3EAB-E677-3906-0282-210B243E672A}"/>
          </ac:spMkLst>
        </pc:spChg>
      </pc:sldChg>
      <pc:sldChg chg="modSp">
        <pc:chgData name="Dario Schneider" userId="S::darios@colegioanchieta.g12.br::eed4d066-2203-46bb-aef8-61c865702699" providerId="AD" clId="Web-{60872275-810E-9944-75ED-E88812F5078F}" dt="2026-08-10T16:47:55.956" v="137" actId="20577"/>
        <pc:sldMkLst>
          <pc:docMk/>
          <pc:sldMk cId="1483748593" sldId="325"/>
        </pc:sldMkLst>
        <pc:spChg chg="mod">
          <ac:chgData name="Dario Schneider" userId="S::darios@colegioanchieta.g12.br::eed4d066-2203-46bb-aef8-61c865702699" providerId="AD" clId="Web-{60872275-810E-9944-75ED-E88812F5078F}" dt="2026-08-10T16:47:55.956" v="137" actId="20577"/>
          <ac:spMkLst>
            <pc:docMk/>
            <pc:sldMk cId="1483748593" sldId="325"/>
            <ac:spMk id="4" creationId="{90F20AEB-7C8E-E64C-30CD-A4E7D1260D94}"/>
          </ac:spMkLst>
        </pc:spChg>
      </pc:sldChg>
      <pc:sldChg chg="modSp">
        <pc:chgData name="Dario Schneider" userId="S::darios@colegioanchieta.g12.br::eed4d066-2203-46bb-aef8-61c865702699" providerId="AD" clId="Web-{60872275-810E-9944-75ED-E88812F5078F}" dt="2026-08-10T16:49:02.912" v="142" actId="1076"/>
        <pc:sldMkLst>
          <pc:docMk/>
          <pc:sldMk cId="3815993409" sldId="326"/>
        </pc:sldMkLst>
        <pc:spChg chg="mod">
          <ac:chgData name="Dario Schneider" userId="S::darios@colegioanchieta.g12.br::eed4d066-2203-46bb-aef8-61c865702699" providerId="AD" clId="Web-{60872275-810E-9944-75ED-E88812F5078F}" dt="2026-08-10T16:49:02.912" v="142" actId="1076"/>
          <ac:spMkLst>
            <pc:docMk/>
            <pc:sldMk cId="3815993409" sldId="326"/>
            <ac:spMk id="3" creationId="{45A54730-7C75-54DF-0F88-D20AED191D45}"/>
          </ac:spMkLst>
        </pc:spChg>
        <pc:spChg chg="mod">
          <ac:chgData name="Dario Schneider" userId="S::darios@colegioanchieta.g12.br::eed4d066-2203-46bb-aef8-61c865702699" providerId="AD" clId="Web-{60872275-810E-9944-75ED-E88812F5078F}" dt="2026-08-10T16:48:55.552" v="141" actId="1076"/>
          <ac:spMkLst>
            <pc:docMk/>
            <pc:sldMk cId="3815993409" sldId="326"/>
            <ac:spMk id="5" creationId="{E82953DE-A4E6-73A4-8A2F-2F26877754FF}"/>
          </ac:spMkLst>
        </pc:spChg>
      </pc:sldChg>
      <pc:sldChg chg="modSp">
        <pc:chgData name="Dario Schneider" userId="S::darios@colegioanchieta.g12.br::eed4d066-2203-46bb-aef8-61c865702699" providerId="AD" clId="Web-{60872275-810E-9944-75ED-E88812F5078F}" dt="2026-08-10T16:49:33.319" v="153" actId="20577"/>
        <pc:sldMkLst>
          <pc:docMk/>
          <pc:sldMk cId="3520512947" sldId="327"/>
        </pc:sldMkLst>
        <pc:spChg chg="mod">
          <ac:chgData name="Dario Schneider" userId="S::darios@colegioanchieta.g12.br::eed4d066-2203-46bb-aef8-61c865702699" providerId="AD" clId="Web-{60872275-810E-9944-75ED-E88812F5078F}" dt="2026-08-10T16:49:33.319" v="153" actId="20577"/>
          <ac:spMkLst>
            <pc:docMk/>
            <pc:sldMk cId="3520512947" sldId="327"/>
            <ac:spMk id="2" creationId="{5B6959DD-66E9-67A9-97B0-D5ACCE5EAA2F}"/>
          </ac:spMkLst>
        </pc:spChg>
      </pc:sldChg>
    </pc:docChg>
  </pc:docChgLst>
  <pc:docChgLst>
    <pc:chgData name="Marcia Peixoto Schivitz" userId="S::pschivitz@colegioanchieta.g12.br::6023538a-4c3e-415b-8bfd-9d4f9cda977d" providerId="AD" clId="Web-{B5A1CE34-9617-1BCF-BB17-4555AC0ACDC2}"/>
    <pc:docChg chg="modSld">
      <pc:chgData name="Marcia Peixoto Schivitz" userId="S::pschivitz@colegioanchieta.g12.br::6023538a-4c3e-415b-8bfd-9d4f9cda977d" providerId="AD" clId="Web-{B5A1CE34-9617-1BCF-BB17-4555AC0ACDC2}" dt="2026-08-19T14:41:14.117" v="155" actId="1076"/>
      <pc:docMkLst>
        <pc:docMk/>
      </pc:docMkLst>
      <pc:sldChg chg="modSp">
        <pc:chgData name="Marcia Peixoto Schivitz" userId="S::pschivitz@colegioanchieta.g12.br::6023538a-4c3e-415b-8bfd-9d4f9cda977d" providerId="AD" clId="Web-{B5A1CE34-9617-1BCF-BB17-4555AC0ACDC2}" dt="2026-08-19T14:29:07.480" v="128" actId="14100"/>
        <pc:sldMkLst>
          <pc:docMk/>
          <pc:sldMk cId="466082501" sldId="319"/>
        </pc:sldMkLst>
        <pc:spChg chg="mod">
          <ac:chgData name="Marcia Peixoto Schivitz" userId="S::pschivitz@colegioanchieta.g12.br::6023538a-4c3e-415b-8bfd-9d4f9cda977d" providerId="AD" clId="Web-{B5A1CE34-9617-1BCF-BB17-4555AC0ACDC2}" dt="2026-08-19T14:29:07.480" v="128" actId="14100"/>
          <ac:spMkLst>
            <pc:docMk/>
            <pc:sldMk cId="466082501" sldId="319"/>
            <ac:spMk id="7" creationId="{0B06B2B8-AE3F-9883-5A3F-5EE83A39A5C4}"/>
          </ac:spMkLst>
        </pc:spChg>
      </pc:sldChg>
      <pc:sldChg chg="addSp delSp modSp">
        <pc:chgData name="Marcia Peixoto Schivitz" userId="S::pschivitz@colegioanchieta.g12.br::6023538a-4c3e-415b-8bfd-9d4f9cda977d" providerId="AD" clId="Web-{B5A1CE34-9617-1BCF-BB17-4555AC0ACDC2}" dt="2026-08-19T14:41:14.117" v="155" actId="1076"/>
        <pc:sldMkLst>
          <pc:docMk/>
          <pc:sldMk cId="1483748593" sldId="325"/>
        </pc:sldMkLst>
        <pc:spChg chg="mod">
          <ac:chgData name="Marcia Peixoto Schivitz" userId="S::pschivitz@colegioanchieta.g12.br::6023538a-4c3e-415b-8bfd-9d4f9cda977d" providerId="AD" clId="Web-{B5A1CE34-9617-1BCF-BB17-4555AC0ACDC2}" dt="2026-08-19T14:36:23.809" v="141" actId="20577"/>
          <ac:spMkLst>
            <pc:docMk/>
            <pc:sldMk cId="1483748593" sldId="325"/>
            <ac:spMk id="4" creationId="{90F20AEB-7C8E-E64C-30CD-A4E7D1260D94}"/>
          </ac:spMkLst>
        </pc:spChg>
        <pc:picChg chg="add mod">
          <ac:chgData name="Marcia Peixoto Schivitz" userId="S::pschivitz@colegioanchieta.g12.br::6023538a-4c3e-415b-8bfd-9d4f9cda977d" providerId="AD" clId="Web-{B5A1CE34-9617-1BCF-BB17-4555AC0ACDC2}" dt="2026-08-19T14:41:11.945" v="154" actId="1076"/>
          <ac:picMkLst>
            <pc:docMk/>
            <pc:sldMk cId="1483748593" sldId="325"/>
            <ac:picMk id="6" creationId="{8016C657-27F7-E583-05B6-54FAC911FC80}"/>
          </ac:picMkLst>
        </pc:picChg>
      </pc:sldChg>
    </pc:docChg>
  </pc:docChgLst>
  <pc:docChgLst>
    <pc:chgData name="Marcia Peixoto Schivitz" userId="S::pschivitz@colegioanchieta.g12.br::6023538a-4c3e-415b-8bfd-9d4f9cda977d" providerId="AD" clId="Web-{722DEC55-A99B-50A0-4B85-0F309F9CAFDB}"/>
    <pc:docChg chg="modSld">
      <pc:chgData name="Marcia Peixoto Schivitz" userId="S::pschivitz@colegioanchieta.g12.br::6023538a-4c3e-415b-8bfd-9d4f9cda977d" providerId="AD" clId="Web-{722DEC55-A99B-50A0-4B85-0F309F9CAFDB}" dt="2026-08-10T16:53:59" v="3" actId="20577"/>
      <pc:docMkLst>
        <pc:docMk/>
      </pc:docMkLst>
      <pc:sldChg chg="modSp">
        <pc:chgData name="Marcia Peixoto Schivitz" userId="S::pschivitz@colegioanchieta.g12.br::6023538a-4c3e-415b-8bfd-9d4f9cda977d" providerId="AD" clId="Web-{722DEC55-A99B-50A0-4B85-0F309F9CAFDB}" dt="2026-08-10T16:53:40.203" v="1" actId="20577"/>
        <pc:sldMkLst>
          <pc:docMk/>
          <pc:sldMk cId="0" sldId="257"/>
        </pc:sldMkLst>
        <pc:spChg chg="mod">
          <ac:chgData name="Marcia Peixoto Schivitz" userId="S::pschivitz@colegioanchieta.g12.br::6023538a-4c3e-415b-8bfd-9d4f9cda977d" providerId="AD" clId="Web-{722DEC55-A99B-50A0-4B85-0F309F9CAFDB}" dt="2026-08-10T16:53:40.203" v="1" actId="20577"/>
          <ac:spMkLst>
            <pc:docMk/>
            <pc:sldMk cId="0" sldId="257"/>
            <ac:spMk id="5" creationId="{5B2572DB-C544-BB17-BBA2-13C75911F481}"/>
          </ac:spMkLst>
        </pc:spChg>
      </pc:sldChg>
      <pc:sldChg chg="modSp">
        <pc:chgData name="Marcia Peixoto Schivitz" userId="S::pschivitz@colegioanchieta.g12.br::6023538a-4c3e-415b-8bfd-9d4f9cda977d" providerId="AD" clId="Web-{722DEC55-A99B-50A0-4B85-0F309F9CAFDB}" dt="2026-08-10T16:53:59" v="3" actId="20577"/>
        <pc:sldMkLst>
          <pc:docMk/>
          <pc:sldMk cId="2080689620" sldId="328"/>
        </pc:sldMkLst>
        <pc:spChg chg="mod">
          <ac:chgData name="Marcia Peixoto Schivitz" userId="S::pschivitz@colegioanchieta.g12.br::6023538a-4c3e-415b-8bfd-9d4f9cda977d" providerId="AD" clId="Web-{722DEC55-A99B-50A0-4B85-0F309F9CAFDB}" dt="2026-08-10T16:53:59" v="3" actId="20577"/>
          <ac:spMkLst>
            <pc:docMk/>
            <pc:sldMk cId="2080689620" sldId="328"/>
            <ac:spMk id="3" creationId="{C9589A2A-668C-809B-113C-42746D99C6A4}"/>
          </ac:spMkLst>
        </pc:spChg>
      </pc:sldChg>
    </pc:docChg>
  </pc:docChgLst>
  <pc:docChgLst>
    <pc:chgData name="Marcia Peixoto Schivitz" userId="6023538a-4c3e-415b-8bfd-9d4f9cda977d" providerId="ADAL" clId="{4A19C652-2D93-4E86-87F9-6372726D22CD}"/>
    <pc:docChg chg="undo custSel addSld delSld modSld sldOrd">
      <pc:chgData name="Marcia Peixoto Schivitz" userId="6023538a-4c3e-415b-8bfd-9d4f9cda977d" providerId="ADAL" clId="{4A19C652-2D93-4E86-87F9-6372726D22CD}" dt="2026-08-24T19:12:36.741" v="4000" actId="20577"/>
      <pc:docMkLst>
        <pc:docMk/>
      </pc:docMkLst>
      <pc:sldChg chg="modSp mod">
        <pc:chgData name="Marcia Peixoto Schivitz" userId="6023538a-4c3e-415b-8bfd-9d4f9cda977d" providerId="ADAL" clId="{4A19C652-2D93-4E86-87F9-6372726D22CD}" dt="2026-08-05T18:08:09.427" v="2" actId="20577"/>
        <pc:sldMkLst>
          <pc:docMk/>
          <pc:sldMk cId="0" sldId="256"/>
        </pc:sldMkLst>
        <pc:spChg chg="mod">
          <ac:chgData name="Marcia Peixoto Schivitz" userId="6023538a-4c3e-415b-8bfd-9d4f9cda977d" providerId="ADAL" clId="{4A19C652-2D93-4E86-87F9-6372726D22CD}" dt="2026-08-05T18:08:09.427" v="2" actId="20577"/>
          <ac:spMkLst>
            <pc:docMk/>
            <pc:sldMk cId="0" sldId="256"/>
            <ac:spMk id="55" creationId="{00000000-0000-0000-0000-000000000000}"/>
          </ac:spMkLst>
        </pc:spChg>
      </pc:sldChg>
      <pc:sldChg chg="modSp mod">
        <pc:chgData name="Marcia Peixoto Schivitz" userId="6023538a-4c3e-415b-8bfd-9d4f9cda977d" providerId="ADAL" clId="{4A19C652-2D93-4E86-87F9-6372726D22CD}" dt="2026-08-11T12:42:32.138" v="2986" actId="207"/>
        <pc:sldMkLst>
          <pc:docMk/>
          <pc:sldMk cId="0" sldId="257"/>
        </pc:sldMkLst>
        <pc:spChg chg="mod">
          <ac:chgData name="Marcia Peixoto Schivitz" userId="6023538a-4c3e-415b-8bfd-9d4f9cda977d" providerId="ADAL" clId="{4A19C652-2D93-4E86-87F9-6372726D22CD}" dt="2026-08-05T19:43:11.110" v="827" actId="1076"/>
          <ac:spMkLst>
            <pc:docMk/>
            <pc:sldMk cId="0" sldId="257"/>
            <ac:spMk id="2" creationId="{2B0CD25B-F8CD-F81C-88C3-0658553BD2D1}"/>
          </ac:spMkLst>
        </pc:spChg>
        <pc:spChg chg="mod">
          <ac:chgData name="Marcia Peixoto Schivitz" userId="6023538a-4c3e-415b-8bfd-9d4f9cda977d" providerId="ADAL" clId="{4A19C652-2D93-4E86-87F9-6372726D22CD}" dt="2026-08-11T12:42:32.138" v="2986" actId="207"/>
          <ac:spMkLst>
            <pc:docMk/>
            <pc:sldMk cId="0" sldId="257"/>
            <ac:spMk id="5" creationId="{5B2572DB-C544-BB17-BBA2-13C75911F481}"/>
          </ac:spMkLst>
        </pc:spChg>
      </pc:sldChg>
      <pc:sldChg chg="addSp delSp modSp mod ord modClrScheme chgLayout">
        <pc:chgData name="Marcia Peixoto Schivitz" userId="6023538a-4c3e-415b-8bfd-9d4f9cda977d" providerId="ADAL" clId="{4A19C652-2D93-4E86-87F9-6372726D22CD}" dt="2026-08-11T12:43:13.613" v="2988" actId="1076"/>
        <pc:sldMkLst>
          <pc:docMk/>
          <pc:sldMk cId="0" sldId="258"/>
        </pc:sldMkLst>
        <pc:spChg chg="add mod ord">
          <ac:chgData name="Marcia Peixoto Schivitz" userId="6023538a-4c3e-415b-8bfd-9d4f9cda977d" providerId="ADAL" clId="{4A19C652-2D93-4E86-87F9-6372726D22CD}" dt="2026-08-07T11:55:02.685" v="2813" actId="20577"/>
          <ac:spMkLst>
            <pc:docMk/>
            <pc:sldMk cId="0" sldId="258"/>
            <ac:spMk id="6" creationId="{E35DC089-13E7-8A49-38E6-676C96740277}"/>
          </ac:spMkLst>
        </pc:spChg>
        <pc:picChg chg="add mod">
          <ac:chgData name="Marcia Peixoto Schivitz" userId="6023538a-4c3e-415b-8bfd-9d4f9cda977d" providerId="ADAL" clId="{4A19C652-2D93-4E86-87F9-6372726D22CD}" dt="2026-08-11T12:43:13.613" v="2988" actId="1076"/>
          <ac:picMkLst>
            <pc:docMk/>
            <pc:sldMk cId="0" sldId="258"/>
            <ac:picMk id="4" creationId="{D3C76B18-FEBB-8F46-17B7-47D7E1DCE640}"/>
          </ac:picMkLst>
        </pc:picChg>
      </pc:sldChg>
      <pc:sldChg chg="modSp mod ord">
        <pc:chgData name="Marcia Peixoto Schivitz" userId="6023538a-4c3e-415b-8bfd-9d4f9cda977d" providerId="ADAL" clId="{4A19C652-2D93-4E86-87F9-6372726D22CD}" dt="2026-08-07T11:36:46.504" v="2414" actId="20577"/>
        <pc:sldMkLst>
          <pc:docMk/>
          <pc:sldMk cId="2881915959" sldId="314"/>
        </pc:sldMkLst>
        <pc:spChg chg="mod">
          <ac:chgData name="Marcia Peixoto Schivitz" userId="6023538a-4c3e-415b-8bfd-9d4f9cda977d" providerId="ADAL" clId="{4A19C652-2D93-4E86-87F9-6372726D22CD}" dt="2026-08-07T11:36:46.504" v="2414" actId="20577"/>
          <ac:spMkLst>
            <pc:docMk/>
            <pc:sldMk cId="2881915959" sldId="314"/>
            <ac:spMk id="2" creationId="{B3260A31-D183-AF95-F756-94D6BA224E3F}"/>
          </ac:spMkLst>
        </pc:spChg>
      </pc:sldChg>
      <pc:sldChg chg="modSp mod">
        <pc:chgData name="Marcia Peixoto Schivitz" userId="6023538a-4c3e-415b-8bfd-9d4f9cda977d" providerId="ADAL" clId="{4A19C652-2D93-4E86-87F9-6372726D22CD}" dt="2026-08-12T15:30:03.626" v="3812" actId="1076"/>
        <pc:sldMkLst>
          <pc:docMk/>
          <pc:sldMk cId="3968841070" sldId="318"/>
        </pc:sldMkLst>
        <pc:spChg chg="mod">
          <ac:chgData name="Marcia Peixoto Schivitz" userId="6023538a-4c3e-415b-8bfd-9d4f9cda977d" providerId="ADAL" clId="{4A19C652-2D93-4E86-87F9-6372726D22CD}" dt="2026-08-12T15:30:03.626" v="3812" actId="1076"/>
          <ac:spMkLst>
            <pc:docMk/>
            <pc:sldMk cId="3968841070" sldId="318"/>
            <ac:spMk id="2" creationId="{4252BAA5-2489-C3F9-037B-8A20177B506E}"/>
          </ac:spMkLst>
        </pc:spChg>
        <pc:spChg chg="mod">
          <ac:chgData name="Marcia Peixoto Schivitz" userId="6023538a-4c3e-415b-8bfd-9d4f9cda977d" providerId="ADAL" clId="{4A19C652-2D93-4E86-87F9-6372726D22CD}" dt="2026-08-12T15:30:00.813" v="3811" actId="1076"/>
          <ac:spMkLst>
            <pc:docMk/>
            <pc:sldMk cId="3968841070" sldId="318"/>
            <ac:spMk id="3" creationId="{D7084A45-9860-DC16-F06D-DC8C1D855B3D}"/>
          </ac:spMkLst>
        </pc:spChg>
      </pc:sldChg>
      <pc:sldChg chg="modSp mod ord">
        <pc:chgData name="Marcia Peixoto Schivitz" userId="6023538a-4c3e-415b-8bfd-9d4f9cda977d" providerId="ADAL" clId="{4A19C652-2D93-4E86-87F9-6372726D22CD}" dt="2026-08-12T15:30:13.537" v="3814" actId="1076"/>
        <pc:sldMkLst>
          <pc:docMk/>
          <pc:sldMk cId="466082501" sldId="319"/>
        </pc:sldMkLst>
        <pc:spChg chg="mod">
          <ac:chgData name="Marcia Peixoto Schivitz" userId="6023538a-4c3e-415b-8bfd-9d4f9cda977d" providerId="ADAL" clId="{4A19C652-2D93-4E86-87F9-6372726D22CD}" dt="2026-08-12T15:30:10.437" v="3813" actId="1076"/>
          <ac:spMkLst>
            <pc:docMk/>
            <pc:sldMk cId="466082501" sldId="319"/>
            <ac:spMk id="4" creationId="{1A06D81A-659D-DD20-3FEF-4DC0EB222B13}"/>
          </ac:spMkLst>
        </pc:spChg>
        <pc:spChg chg="mod">
          <ac:chgData name="Marcia Peixoto Schivitz" userId="6023538a-4c3e-415b-8bfd-9d4f9cda977d" providerId="ADAL" clId="{4A19C652-2D93-4E86-87F9-6372726D22CD}" dt="2026-08-12T15:30:13.537" v="3814" actId="1076"/>
          <ac:spMkLst>
            <pc:docMk/>
            <pc:sldMk cId="466082501" sldId="319"/>
            <ac:spMk id="7" creationId="{0B06B2B8-AE3F-9883-5A3F-5EE83A39A5C4}"/>
          </ac:spMkLst>
        </pc:spChg>
      </pc:sldChg>
      <pc:sldChg chg="modSp mod">
        <pc:chgData name="Marcia Peixoto Schivitz" userId="6023538a-4c3e-415b-8bfd-9d4f9cda977d" providerId="ADAL" clId="{4A19C652-2D93-4E86-87F9-6372726D22CD}" dt="2026-08-05T21:04:06.142" v="2250" actId="313"/>
        <pc:sldMkLst>
          <pc:docMk/>
          <pc:sldMk cId="1457315889" sldId="321"/>
        </pc:sldMkLst>
        <pc:spChg chg="mod">
          <ac:chgData name="Marcia Peixoto Schivitz" userId="6023538a-4c3e-415b-8bfd-9d4f9cda977d" providerId="ADAL" clId="{4A19C652-2D93-4E86-87F9-6372726D22CD}" dt="2026-08-05T20:49:52.262" v="1504" actId="114"/>
          <ac:spMkLst>
            <pc:docMk/>
            <pc:sldMk cId="1457315889" sldId="321"/>
            <ac:spMk id="2" creationId="{EB5C7EB3-9C04-59F3-AEB0-E8C1E2632049}"/>
          </ac:spMkLst>
        </pc:spChg>
        <pc:spChg chg="mod">
          <ac:chgData name="Marcia Peixoto Schivitz" userId="6023538a-4c3e-415b-8bfd-9d4f9cda977d" providerId="ADAL" clId="{4A19C652-2D93-4E86-87F9-6372726D22CD}" dt="2026-08-05T21:04:06.142" v="2250" actId="313"/>
          <ac:spMkLst>
            <pc:docMk/>
            <pc:sldMk cId="1457315889" sldId="321"/>
            <ac:spMk id="5" creationId="{D0EA3EAB-E677-3906-0282-210B243E672A}"/>
          </ac:spMkLst>
        </pc:spChg>
      </pc:sldChg>
      <pc:sldChg chg="addSp delSp modSp mod ord">
        <pc:chgData name="Marcia Peixoto Schivitz" userId="6023538a-4c3e-415b-8bfd-9d4f9cda977d" providerId="ADAL" clId="{4A19C652-2D93-4E86-87F9-6372726D22CD}" dt="2026-08-24T14:52:44.529" v="3939"/>
        <pc:sldMkLst>
          <pc:docMk/>
          <pc:sldMk cId="1483748593" sldId="325"/>
        </pc:sldMkLst>
        <pc:spChg chg="mod">
          <ac:chgData name="Marcia Peixoto Schivitz" userId="6023538a-4c3e-415b-8bfd-9d4f9cda977d" providerId="ADAL" clId="{4A19C652-2D93-4E86-87F9-6372726D22CD}" dt="2026-08-19T19:20:01.693" v="3875" actId="14100"/>
          <ac:spMkLst>
            <pc:docMk/>
            <pc:sldMk cId="1483748593" sldId="325"/>
            <ac:spMk id="4" creationId="{90F20AEB-7C8E-E64C-30CD-A4E7D1260D94}"/>
          </ac:spMkLst>
        </pc:spChg>
        <pc:picChg chg="add mod">
          <ac:chgData name="Marcia Peixoto Schivitz" userId="6023538a-4c3e-415b-8bfd-9d4f9cda977d" providerId="ADAL" clId="{4A19C652-2D93-4E86-87F9-6372726D22CD}" dt="2026-08-19T19:19:47.752" v="3874" actId="1076"/>
          <ac:picMkLst>
            <pc:docMk/>
            <pc:sldMk cId="1483748593" sldId="325"/>
            <ac:picMk id="3" creationId="{2AA2C1F0-85EC-3071-4EB2-ECBB61822271}"/>
          </ac:picMkLst>
        </pc:picChg>
        <pc:picChg chg="mod">
          <ac:chgData name="Marcia Peixoto Schivitz" userId="6023538a-4c3e-415b-8bfd-9d4f9cda977d" providerId="ADAL" clId="{4A19C652-2D93-4E86-87F9-6372726D22CD}" dt="2026-08-19T19:19:41.516" v="3871" actId="14100"/>
          <ac:picMkLst>
            <pc:docMk/>
            <pc:sldMk cId="1483748593" sldId="325"/>
            <ac:picMk id="6" creationId="{8016C657-27F7-E583-05B6-54FAC911FC80}"/>
          </ac:picMkLst>
        </pc:picChg>
      </pc:sldChg>
      <pc:sldChg chg="addSp delSp modSp new mod ord">
        <pc:chgData name="Marcia Peixoto Schivitz" userId="6023538a-4c3e-415b-8bfd-9d4f9cda977d" providerId="ADAL" clId="{4A19C652-2D93-4E86-87F9-6372726D22CD}" dt="2026-08-24T14:49:00.202" v="3937" actId="113"/>
        <pc:sldMkLst>
          <pc:docMk/>
          <pc:sldMk cId="3815993409" sldId="326"/>
        </pc:sldMkLst>
        <pc:spChg chg="mod">
          <ac:chgData name="Marcia Peixoto Schivitz" userId="6023538a-4c3e-415b-8bfd-9d4f9cda977d" providerId="ADAL" clId="{4A19C652-2D93-4E86-87F9-6372726D22CD}" dt="2026-08-24T14:49:00.202" v="3937" actId="113"/>
          <ac:spMkLst>
            <pc:docMk/>
            <pc:sldMk cId="3815993409" sldId="326"/>
            <ac:spMk id="3" creationId="{45A54730-7C75-54DF-0F88-D20AED191D45}"/>
          </ac:spMkLst>
        </pc:spChg>
        <pc:spChg chg="add mod">
          <ac:chgData name="Marcia Peixoto Schivitz" userId="6023538a-4c3e-415b-8bfd-9d4f9cda977d" providerId="ADAL" clId="{4A19C652-2D93-4E86-87F9-6372726D22CD}" dt="2026-08-05T20:31:38.862" v="1462" actId="20577"/>
          <ac:spMkLst>
            <pc:docMk/>
            <pc:sldMk cId="3815993409" sldId="326"/>
            <ac:spMk id="5" creationId="{E82953DE-A4E6-73A4-8A2F-2F26877754FF}"/>
          </ac:spMkLst>
        </pc:spChg>
      </pc:sldChg>
      <pc:sldChg chg="addSp modSp new mod">
        <pc:chgData name="Marcia Peixoto Schivitz" userId="6023538a-4c3e-415b-8bfd-9d4f9cda977d" providerId="ADAL" clId="{4A19C652-2D93-4E86-87F9-6372726D22CD}" dt="2026-08-24T19:12:36.741" v="4000" actId="20577"/>
        <pc:sldMkLst>
          <pc:docMk/>
          <pc:sldMk cId="3520512947" sldId="327"/>
        </pc:sldMkLst>
        <pc:spChg chg="mod">
          <ac:chgData name="Marcia Peixoto Schivitz" userId="6023538a-4c3e-415b-8bfd-9d4f9cda977d" providerId="ADAL" clId="{4A19C652-2D93-4E86-87F9-6372726D22CD}" dt="2026-08-24T19:12:36.741" v="4000" actId="20577"/>
          <ac:spMkLst>
            <pc:docMk/>
            <pc:sldMk cId="3520512947" sldId="327"/>
            <ac:spMk id="2" creationId="{5B6959DD-66E9-67A9-97B0-D5ACCE5EAA2F}"/>
          </ac:spMkLst>
        </pc:spChg>
        <pc:picChg chg="add mod ord">
          <ac:chgData name="Marcia Peixoto Schivitz" userId="6023538a-4c3e-415b-8bfd-9d4f9cda977d" providerId="ADAL" clId="{4A19C652-2D93-4E86-87F9-6372726D22CD}" dt="2026-08-19T20:04:01.473" v="3931" actId="14100"/>
          <ac:picMkLst>
            <pc:docMk/>
            <pc:sldMk cId="3520512947" sldId="327"/>
            <ac:picMk id="3" creationId="{E1A3BB47-4F0B-0FFD-E04E-37DDBA451CCE}"/>
          </ac:picMkLst>
        </pc:picChg>
      </pc:sldChg>
      <pc:sldChg chg="modSp new mod">
        <pc:chgData name="Marcia Peixoto Schivitz" userId="6023538a-4c3e-415b-8bfd-9d4f9cda977d" providerId="ADAL" clId="{4A19C652-2D93-4E86-87F9-6372726D22CD}" dt="2026-08-11T12:42:40.634" v="2987" actId="207"/>
        <pc:sldMkLst>
          <pc:docMk/>
          <pc:sldMk cId="2080689620" sldId="328"/>
        </pc:sldMkLst>
        <pc:spChg chg="mod">
          <ac:chgData name="Marcia Peixoto Schivitz" userId="6023538a-4c3e-415b-8bfd-9d4f9cda977d" providerId="ADAL" clId="{4A19C652-2D93-4E86-87F9-6372726D22CD}" dt="2026-08-07T11:46:07.068" v="2791" actId="20577"/>
          <ac:spMkLst>
            <pc:docMk/>
            <pc:sldMk cId="2080689620" sldId="328"/>
            <ac:spMk id="2" creationId="{3CB73780-52D3-DAD4-3817-B84BB3052241}"/>
          </ac:spMkLst>
        </pc:spChg>
        <pc:spChg chg="mod">
          <ac:chgData name="Marcia Peixoto Schivitz" userId="6023538a-4c3e-415b-8bfd-9d4f9cda977d" providerId="ADAL" clId="{4A19C652-2D93-4E86-87F9-6372726D22CD}" dt="2026-08-11T12:42:40.634" v="2987" actId="207"/>
          <ac:spMkLst>
            <pc:docMk/>
            <pc:sldMk cId="2080689620" sldId="328"/>
            <ac:spMk id="3" creationId="{C9589A2A-668C-809B-113C-42746D99C6A4}"/>
          </ac:spMkLst>
        </pc:spChg>
      </pc:sldChg>
      <pc:sldChg chg="modSp new mod">
        <pc:chgData name="Marcia Peixoto Schivitz" userId="6023538a-4c3e-415b-8bfd-9d4f9cda977d" providerId="ADAL" clId="{4A19C652-2D93-4E86-87F9-6372726D22CD}" dt="2026-08-24T14:55:32.928" v="3981" actId="20577"/>
        <pc:sldMkLst>
          <pc:docMk/>
          <pc:sldMk cId="340070978" sldId="329"/>
        </pc:sldMkLst>
        <pc:spChg chg="mod">
          <ac:chgData name="Marcia Peixoto Schivitz" userId="6023538a-4c3e-415b-8bfd-9d4f9cda977d" providerId="ADAL" clId="{4A19C652-2D93-4E86-87F9-6372726D22CD}" dt="2026-08-12T15:24:27.204" v="3810" actId="1076"/>
          <ac:spMkLst>
            <pc:docMk/>
            <pc:sldMk cId="340070978" sldId="329"/>
            <ac:spMk id="2" creationId="{35F38774-3BDE-564C-C6F3-44AE43ECF0B7}"/>
          </ac:spMkLst>
        </pc:spChg>
        <pc:spChg chg="mod">
          <ac:chgData name="Marcia Peixoto Schivitz" userId="6023538a-4c3e-415b-8bfd-9d4f9cda977d" providerId="ADAL" clId="{4A19C652-2D93-4E86-87F9-6372726D22CD}" dt="2026-08-24T14:55:32.928" v="3981" actId="20577"/>
          <ac:spMkLst>
            <pc:docMk/>
            <pc:sldMk cId="340070978" sldId="329"/>
            <ac:spMk id="3" creationId="{2DE3F42E-CCAF-F102-9F2D-0058092CC62A}"/>
          </ac:spMkLst>
        </pc:spChg>
      </pc:sldChg>
      <pc:sldChg chg="addSp delSp modSp mod ord">
        <pc:chgData name="Marcia Peixoto Schivitz" userId="6023538a-4c3e-415b-8bfd-9d4f9cda977d" providerId="ADAL" clId="{4A19C652-2D93-4E86-87F9-6372726D22CD}" dt="2026-08-12T14:52:03.335" v="3223" actId="20577"/>
        <pc:sldMkLst>
          <pc:docMk/>
          <pc:sldMk cId="1622923118" sldId="330"/>
        </pc:sldMkLst>
        <pc:spChg chg="add del mod">
          <ac:chgData name="Marcia Peixoto Schivitz" userId="6023538a-4c3e-415b-8bfd-9d4f9cda977d" providerId="ADAL" clId="{4A19C652-2D93-4E86-87F9-6372726D22CD}" dt="2026-08-12T14:52:03.335" v="3223" actId="20577"/>
          <ac:spMkLst>
            <pc:docMk/>
            <pc:sldMk cId="1622923118" sldId="330"/>
            <ac:spMk id="3" creationId="{F97377BD-04D4-F9F3-8211-D17DB29277B9}"/>
          </ac:spMkLst>
        </pc:spChg>
        <pc:spChg chg="add mod">
          <ac:chgData name="Marcia Peixoto Schivitz" userId="6023538a-4c3e-415b-8bfd-9d4f9cda977d" providerId="ADAL" clId="{4A19C652-2D93-4E86-87F9-6372726D22CD}" dt="2026-08-12T14:51:17.551" v="3217" actId="14100"/>
          <ac:spMkLst>
            <pc:docMk/>
            <pc:sldMk cId="1622923118" sldId="330"/>
            <ac:spMk id="4" creationId="{8659BE7E-AFA5-41EB-0FC8-62D92176202C}"/>
          </ac:spMkLst>
        </pc:spChg>
      </pc:sldChg>
    </pc:docChg>
  </pc:docChgLst>
</pc:chgInfo>
</file>

<file path=ppt/comments/modernComment_13F_1BC7DAC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30040EA-B3FA-4620-B5CB-C33698D0994C}" authorId="{56F1B412-352E-DC87-6E82-8968C2E1466E}" created="2026-08-12T17:51:30.026" startDate="2026-08-12T18:13:46.325" dueDate="2026-08-12T18:13:46.325" assignedTo="{4EF4B244-6929-D7F6-1266-E825F31C367F}" title="@Dario Schneider, viu que eu coloquei alguns dados a mais no histórico? E arrumei o teu slide da salvaguarda.">
    <pc:sldMkLst xmlns:pc="http://schemas.microsoft.com/office/powerpoint/2013/main/command">
      <pc:docMk/>
      <pc:sldMk cId="466082501" sldId="319"/>
    </pc:sldMkLst>
    <p188:replyLst>
      <p188:reply id="{E5AC3F30-494A-45BB-BE9C-68A97E50489E}" authorId="{EEA7DD80-8D9D-EA0D-EEE3-EF73649CFF3B}" created="2026-08-12T18:13:46.325">
        <p188:txBody>
          <a:bodyPr/>
          <a:lstStyle/>
          <a:p>
            <a:r>
              <a:rPr lang="pt-BR"/>
              <a:t>[@Dario Schneider], viu que eu coloquei alguns dados  a mais no histórico? E arrumei o teu slide da salvaguarda. </a:t>
            </a:r>
          </a:p>
        </p188:txBody>
        <p188:extLst>
          <p:ext xmlns:p="http://schemas.openxmlformats.org/presentationml/2006/main" uri="{57CB4572-C831-44C2-8A1C-0ADB6CCDFE69}">
            <p223:reactions xmlns:p223="http://schemas.microsoft.com/office/powerpoint/2022/03/main">
              <p223:rxn type="👍">
                <p223:instance time="2026-08-13T17:23:31.355" authorId="{56F1B412-352E-DC87-6E82-8968C2E1466E}"/>
              </p223:rxn>
            </p223:reactions>
          </p:ext>
        </p188:extLst>
      </p188:reply>
    </p188:replyLst>
    <p188:txBody>
      <a:bodyPr/>
      <a:lstStyle/>
      <a:p>
        <a:r>
          <a:rPr lang="pt-BR"/>
          <a:t>Márcia, Jéssica juntou os dois "recebimento e comprometimento" num único. Ela vai validar contigo! 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08-12T18:13:46.325" id="{E0F6B2F7-0247-443B-86FB-AE89A436EDF1}">
              <p228:atrbtn authorId="{EEA7DD80-8D9D-EA0D-EEE3-EF73649CFF3B}"/>
              <p228:anchr>
                <p228:comment id="{E5AC3F30-494A-45BB-BE9C-68A97E50489E}"/>
              </p228:anchr>
              <p228:add/>
            </p228:event>
            <p228:event time="2026-08-12T18:13:46.325" id="{0053E7D7-9FF4-45DD-9677-D31D9CA3027B}">
              <p228:atrbtn authorId="{EEA7DD80-8D9D-EA0D-EEE3-EF73649CFF3B}"/>
              <p228:anchr>
                <p228:comment id="{E5AC3F30-494A-45BB-BE9C-68A97E50489E}"/>
              </p228:anchr>
              <p228:asgn authorId="{4EF4B244-6929-D7F6-1266-E825F31C367F}"/>
            </p228:event>
            <p228:event time="2026-08-12T18:13:46.325" id="{6DBCA8E9-9760-4324-A2B1-6004447594FD}">
              <p228:atrbtn authorId="{EEA7DD80-8D9D-EA0D-EEE3-EF73649CFF3B}"/>
              <p228:anchr>
                <p228:comment id="{E5AC3F30-494A-45BB-BE9C-68A97E50489E}"/>
              </p228:anchr>
              <p228:date stDt="2026-08-12T18:13:46.325" endDt="2026-08-12T18:13:46.325"/>
            </p228:event>
            <p228:event time="2026-08-12T18:13:46.325" id="{C5F46DFE-5BEF-4ABC-A2BD-16A9E40833AB}">
              <p228:atrbtn authorId="{EEA7DD80-8D9D-EA0D-EEE3-EF73649CFF3B}"/>
              <p228:anchr>
                <p228:comment id="{E5AC3F30-494A-45BB-BE9C-68A97E50489E}"/>
              </p228:anchr>
              <p228:title val="@Dario Schneider, viu que eu coloquei alguns dados a mais no histórico? E arrumei o teu slide da salvaguarda."/>
            </p228:event>
          </p228:history>
        </p228:taskDetails>
      </p:ex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8-12T18:12:25.728" authorId="{EEA7DD80-8D9D-EA0D-EEE3-EF73649CFF3B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64A27034-FF2C-EF72-BE13-17DFB82FF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9321ec142_0_6:notes">
            <a:extLst>
              <a:ext uri="{FF2B5EF4-FFF2-40B4-BE49-F238E27FC236}">
                <a16:creationId xmlns:a16="http://schemas.microsoft.com/office/drawing/2014/main" id="{B58B94E6-E419-41B1-B132-CB10509B28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9321ec142_0_6:notes">
            <a:extLst>
              <a:ext uri="{FF2B5EF4-FFF2-40B4-BE49-F238E27FC236}">
                <a16:creationId xmlns:a16="http://schemas.microsoft.com/office/drawing/2014/main" id="{326CF1B3-0AAD-6CC9-34BF-4825D0C8C87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07078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678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9321ec142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9321ec142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>
          <a:extLst>
            <a:ext uri="{FF2B5EF4-FFF2-40B4-BE49-F238E27FC236}">
              <a16:creationId xmlns:a16="http://schemas.microsoft.com/office/drawing/2014/main" id="{397A8D0D-6FF7-0A4A-40BE-B5BA57D1A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9321ec142_0_1:notes">
            <a:extLst>
              <a:ext uri="{FF2B5EF4-FFF2-40B4-BE49-F238E27FC236}">
                <a16:creationId xmlns:a16="http://schemas.microsoft.com/office/drawing/2014/main" id="{5F7CBA9E-FE67-E94A-8B5C-9F93C27F2A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9321ec142_0_1:notes">
            <a:extLst>
              <a:ext uri="{FF2B5EF4-FFF2-40B4-BE49-F238E27FC236}">
                <a16:creationId xmlns:a16="http://schemas.microsoft.com/office/drawing/2014/main" id="{66BD50D3-FDB7-EFAB-AA44-B4B050E399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88891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9321ec14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9321ec14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B5FD9FB2-F212-BE77-5349-31467E6FE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9321ec142_0_6:notes">
            <a:extLst>
              <a:ext uri="{FF2B5EF4-FFF2-40B4-BE49-F238E27FC236}">
                <a16:creationId xmlns:a16="http://schemas.microsoft.com/office/drawing/2014/main" id="{8E640D3A-CBD7-C1BF-72FC-E9BB431C57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9321ec142_0_6:notes">
            <a:extLst>
              <a:ext uri="{FF2B5EF4-FFF2-40B4-BE49-F238E27FC236}">
                <a16:creationId xmlns:a16="http://schemas.microsoft.com/office/drawing/2014/main" id="{DCF1DABC-4F93-6BF6-20BB-EE99B3AA6D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93913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13616ACD-4355-290E-A92F-B6B19BC06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9321ec142_0_6:notes">
            <a:extLst>
              <a:ext uri="{FF2B5EF4-FFF2-40B4-BE49-F238E27FC236}">
                <a16:creationId xmlns:a16="http://schemas.microsoft.com/office/drawing/2014/main" id="{EA1C540E-0D92-937D-8292-52CB4E33EB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9321ec142_0_6:notes">
            <a:extLst>
              <a:ext uri="{FF2B5EF4-FFF2-40B4-BE49-F238E27FC236}">
                <a16:creationId xmlns:a16="http://schemas.microsoft.com/office/drawing/2014/main" id="{E6500A35-C21D-506F-2B82-C2AFAE659F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34226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>
          <a:extLst>
            <a:ext uri="{FF2B5EF4-FFF2-40B4-BE49-F238E27FC236}">
              <a16:creationId xmlns:a16="http://schemas.microsoft.com/office/drawing/2014/main" id="{7C1F26AD-12F3-55B8-D050-3BDA010EC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b9321ec142_0_6:notes">
            <a:extLst>
              <a:ext uri="{FF2B5EF4-FFF2-40B4-BE49-F238E27FC236}">
                <a16:creationId xmlns:a16="http://schemas.microsoft.com/office/drawing/2014/main" id="{BA7E42A4-675D-7A0F-B0CE-CB6962682D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b9321ec142_0_6:notes">
            <a:extLst>
              <a:ext uri="{FF2B5EF4-FFF2-40B4-BE49-F238E27FC236}">
                <a16:creationId xmlns:a16="http://schemas.microsoft.com/office/drawing/2014/main" id="{41A3DA90-463C-3C93-B0D2-E89534AE65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82075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3F_1BC7DAC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667547" y="977865"/>
            <a:ext cx="7140591" cy="995581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br>
              <a:rPr lang="pt-BR" sz="3200">
                <a:solidFill>
                  <a:schemeClr val="lt1"/>
                </a:solidFill>
              </a:rPr>
            </a:br>
            <a:br>
              <a:rPr lang="pt-BR" sz="3200"/>
            </a:br>
            <a:endParaRPr lang="pt-BR" sz="3200">
              <a:solidFill>
                <a:schemeClr val="lt1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1025389" y="708346"/>
            <a:ext cx="4068197" cy="1536627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pt-BR" sz="2400">
                <a:solidFill>
                  <a:schemeClr val="lt1"/>
                </a:solidFill>
              </a:rPr>
              <a:t>Política Interna de Proteção da Criança e do adolescente </a:t>
            </a:r>
          </a:p>
          <a:p>
            <a:pPr marL="0" indent="0"/>
            <a:r>
              <a:rPr lang="pt-BR" sz="2400">
                <a:solidFill>
                  <a:schemeClr val="lt1"/>
                </a:solidFill>
              </a:rPr>
              <a:t>Apresentação da edição revisada e atualizada </a:t>
            </a:r>
          </a:p>
          <a:p>
            <a:pPr marL="0" indent="0"/>
            <a:r>
              <a:rPr lang="pt-BR" sz="2400">
                <a:solidFill>
                  <a:schemeClr val="lt1"/>
                </a:solidFill>
              </a:rPr>
              <a:t> Colégio Anchieta -  2026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D3F82F-C9E9-10E7-208A-477EB7EBFDA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936" b="9048"/>
          <a:stretch>
            <a:fillRect/>
          </a:stretch>
        </p:blipFill>
        <p:spPr>
          <a:xfrm>
            <a:off x="5375027" y="710776"/>
            <a:ext cx="2124254" cy="267403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129C12-A666-CEAA-2583-88DC819AA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291029"/>
            <a:ext cx="8520600" cy="841800"/>
          </a:xfrm>
        </p:spPr>
        <p:txBody>
          <a:bodyPr>
            <a:normAutofit fontScale="90000"/>
          </a:bodyPr>
          <a:lstStyle/>
          <a:p>
            <a:r>
              <a:rPr lang="pt-BR" sz="2800" b="1">
                <a:highlight>
                  <a:srgbClr val="FFFFFF"/>
                </a:highlight>
                <a:latin typeface="Aptos"/>
              </a:rPr>
              <a:t>Graça a pedir:</a:t>
            </a:r>
            <a:br>
              <a:rPr lang="pt-BR" sz="2800" b="1" dirty="0">
                <a:highlight>
                  <a:srgbClr val="FFFFFF"/>
                </a:highlight>
                <a:latin typeface="Aptos"/>
              </a:rPr>
            </a:br>
            <a:r>
              <a:rPr lang="pt-BR" sz="2800" b="1">
                <a:highlight>
                  <a:srgbClr val="FFFFFF"/>
                </a:highlight>
                <a:latin typeface="Aptos"/>
              </a:rPr>
              <a:t>"Senhor, dá-me um coração atento e disponível para cuidar e deixar-me cuidar."</a:t>
            </a:r>
            <a:endParaRPr lang="pt-BR" sz="2800" b="1"/>
          </a:p>
          <a:p>
            <a:br>
              <a:rPr lang="en-US" dirty="0"/>
            </a:br>
            <a:endParaRPr lang="en-US" sz="280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63738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837B6-568E-0FB9-B57B-B2129F2DC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398" y="1385256"/>
            <a:ext cx="8628430" cy="1941667"/>
          </a:xfr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pt-BR" sz="2400">
                <a:highlight>
                  <a:srgbClr val="FFFFFF"/>
                </a:highlight>
                <a:latin typeface="Aptos"/>
              </a:rPr>
              <a:t>Prece final:</a:t>
            </a:r>
            <a:endParaRPr lang="pt-BR" sz="2400">
              <a:latin typeface="Aptos"/>
            </a:endParaRPr>
          </a:p>
          <a:p>
            <a:r>
              <a:rPr lang="pt-BR" sz="2400">
                <a:highlight>
                  <a:srgbClr val="FFFFFF"/>
                </a:highlight>
                <a:latin typeface="Aptos"/>
              </a:rPr>
              <a:t>"Senhor, ensina-nos a cuidar com delicadeza, a escutar com atenção, a acolher com generosidade e a construir relações marcadas pelo respeito e pela compaixão.</a:t>
            </a:r>
            <a:endParaRPr lang="pt-BR" sz="2400">
              <a:latin typeface="Aptos"/>
            </a:endParaRPr>
          </a:p>
          <a:p>
            <a:r>
              <a:rPr lang="pt-BR" sz="2400">
                <a:highlight>
                  <a:srgbClr val="FFFFFF"/>
                </a:highlight>
                <a:latin typeface="Aptos"/>
              </a:rPr>
              <a:t>Que a Política do Cuidado seja mais do que um documento: seja uma forma de viver, educar e amar.</a:t>
            </a:r>
            <a:endParaRPr lang="pt-BR" sz="2400">
              <a:latin typeface="Aptos"/>
            </a:endParaRPr>
          </a:p>
          <a:p>
            <a:r>
              <a:rPr lang="pt-BR" sz="2400">
                <a:highlight>
                  <a:srgbClr val="FFFFFF"/>
                </a:highlight>
                <a:latin typeface="Aptos"/>
              </a:rPr>
              <a:t>Amém."</a:t>
            </a:r>
            <a:endParaRPr lang="pt-BR" sz="2400"/>
          </a:p>
        </p:txBody>
      </p:sp>
    </p:spTree>
    <p:extLst>
      <p:ext uri="{BB962C8B-B14F-4D97-AF65-F5344CB8AC3E}">
        <p14:creationId xmlns:p14="http://schemas.microsoft.com/office/powerpoint/2010/main" val="20293556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3910F3BF-0794-1009-FA97-752B36F68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6;p15">
            <a:extLst>
              <a:ext uri="{FF2B5EF4-FFF2-40B4-BE49-F238E27FC236}">
                <a16:creationId xmlns:a16="http://schemas.microsoft.com/office/drawing/2014/main" id="{90F20AEB-7C8E-E64C-30CD-A4E7D1260D94}"/>
              </a:ext>
            </a:extLst>
          </p:cNvPr>
          <p:cNvSpPr txBox="1">
            <a:spLocks/>
          </p:cNvSpPr>
          <p:nvPr/>
        </p:nvSpPr>
        <p:spPr>
          <a:xfrm>
            <a:off x="715376" y="581382"/>
            <a:ext cx="7906110" cy="456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2400" b="1" dirty="0">
                <a:solidFill>
                  <a:srgbClr val="2C478C"/>
                </a:solidFill>
              </a:rPr>
              <a:t>Comitê Local </a:t>
            </a:r>
          </a:p>
          <a:p>
            <a:pPr algn="ctr"/>
            <a:endParaRPr lang="pt-BR" sz="2400" b="1" dirty="0">
              <a:solidFill>
                <a:srgbClr val="2C478C"/>
              </a:solidFill>
            </a:endParaRPr>
          </a:p>
          <a:p>
            <a:pPr algn="just"/>
            <a:r>
              <a:rPr lang="pt-BR" sz="1800" dirty="0">
                <a:solidFill>
                  <a:srgbClr val="002060"/>
                </a:solidFill>
              </a:rPr>
              <a:t>Márcia </a:t>
            </a:r>
            <a:r>
              <a:rPr lang="pt-BR" sz="1800" dirty="0" err="1">
                <a:solidFill>
                  <a:srgbClr val="002060"/>
                </a:solidFill>
              </a:rPr>
              <a:t>Schivitz</a:t>
            </a:r>
            <a:r>
              <a:rPr lang="pt-BR" sz="1800" dirty="0">
                <a:solidFill>
                  <a:srgbClr val="002060"/>
                </a:solidFill>
              </a:rPr>
              <a:t> - Coordenação do Comitê</a:t>
            </a:r>
          </a:p>
          <a:p>
            <a:pPr algn="just"/>
            <a:r>
              <a:rPr lang="pt-BR" sz="1800" dirty="0">
                <a:solidFill>
                  <a:srgbClr val="002060"/>
                </a:solidFill>
              </a:rPr>
              <a:t>Cassiano </a:t>
            </a:r>
            <a:r>
              <a:rPr lang="pt-BR" sz="1800" dirty="0" err="1">
                <a:solidFill>
                  <a:srgbClr val="002060"/>
                </a:solidFill>
              </a:rPr>
              <a:t>Oberosler</a:t>
            </a:r>
            <a:r>
              <a:rPr lang="pt-BR" sz="1800" dirty="0">
                <a:solidFill>
                  <a:srgbClr val="002060"/>
                </a:solidFill>
              </a:rPr>
              <a:t> - Representação do Fundamental II e Ensino Médio </a:t>
            </a:r>
          </a:p>
          <a:p>
            <a:pPr algn="just"/>
            <a:r>
              <a:rPr lang="pt-BR" sz="1800" dirty="0">
                <a:solidFill>
                  <a:srgbClr val="002060"/>
                </a:solidFill>
              </a:rPr>
              <a:t>Josiane </a:t>
            </a:r>
            <a:r>
              <a:rPr lang="pt-BR" sz="1800" dirty="0" err="1">
                <a:solidFill>
                  <a:srgbClr val="002060"/>
                </a:solidFill>
              </a:rPr>
              <a:t>Sturmer</a:t>
            </a:r>
            <a:r>
              <a:rPr lang="pt-BR" sz="1800" dirty="0">
                <a:solidFill>
                  <a:srgbClr val="002060"/>
                </a:solidFill>
              </a:rPr>
              <a:t> - Assistente Social – Representante do Administrativo </a:t>
            </a:r>
          </a:p>
          <a:p>
            <a:pPr algn="just"/>
            <a:r>
              <a:rPr lang="pt-BR" sz="1800" dirty="0">
                <a:solidFill>
                  <a:srgbClr val="002060"/>
                </a:solidFill>
              </a:rPr>
              <a:t>Ir Jorge Oscar </a:t>
            </a:r>
            <a:r>
              <a:rPr lang="pt-BR" sz="1800" dirty="0" err="1">
                <a:solidFill>
                  <a:srgbClr val="002060"/>
                </a:solidFill>
              </a:rPr>
              <a:t>Knorst</a:t>
            </a:r>
            <a:r>
              <a:rPr lang="pt-BR" sz="1800" dirty="0">
                <a:solidFill>
                  <a:srgbClr val="002060"/>
                </a:solidFill>
              </a:rPr>
              <a:t>, SJ – Orientação Espiritual e Acompanhamento Parapsicológico - Presença  Jesuíta </a:t>
            </a:r>
          </a:p>
          <a:p>
            <a:pPr algn="ctr"/>
            <a:endParaRPr lang="pt-BR" sz="1800" dirty="0">
              <a:solidFill>
                <a:srgbClr val="002060"/>
              </a:solidFill>
            </a:endParaRPr>
          </a:p>
          <a:p>
            <a:pPr algn="just"/>
            <a:r>
              <a:rPr lang="pt-BR" sz="1800" b="1" dirty="0">
                <a:solidFill>
                  <a:srgbClr val="002060"/>
                </a:solidFill>
              </a:rPr>
              <a:t>Em 2025 passaram a integrar o Comitê:</a:t>
            </a:r>
            <a:endParaRPr lang="pt-BR" sz="1800" dirty="0">
              <a:solidFill>
                <a:srgbClr val="002060"/>
              </a:solidFill>
            </a:endParaRPr>
          </a:p>
          <a:p>
            <a:pPr algn="just"/>
            <a:endParaRPr lang="pt-BR" sz="1800" dirty="0">
              <a:solidFill>
                <a:srgbClr val="002060"/>
              </a:solidFill>
            </a:endParaRPr>
          </a:p>
          <a:p>
            <a:pPr algn="just"/>
            <a:r>
              <a:rPr lang="pt-BR" sz="1800" dirty="0">
                <a:solidFill>
                  <a:srgbClr val="002060"/>
                </a:solidFill>
              </a:rPr>
              <a:t>Dário Schneider - Representante da Direção Geral </a:t>
            </a:r>
          </a:p>
          <a:p>
            <a:pPr algn="just"/>
            <a:r>
              <a:rPr lang="pt-BR" sz="1800" dirty="0">
                <a:solidFill>
                  <a:srgbClr val="002060"/>
                </a:solidFill>
              </a:rPr>
              <a:t>Adriana Fantin - Representante do Fundamental I </a:t>
            </a:r>
          </a:p>
          <a:p>
            <a:pPr algn="just"/>
            <a:r>
              <a:rPr lang="pt-BR" sz="1800" dirty="0">
                <a:solidFill>
                  <a:srgbClr val="002060"/>
                </a:solidFill>
              </a:rPr>
              <a:t>Irineu Schutz - Representante da Educação Infantil 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016C657-27F7-E583-05B6-54FAC911F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600000">
            <a:off x="6252991" y="2936609"/>
            <a:ext cx="1046683" cy="150895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AA2C1F0-85EC-3071-4EB2-ECBB618222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129918">
            <a:off x="7515562" y="2562113"/>
            <a:ext cx="1046261" cy="155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48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F38774-3BDE-564C-C6F3-44AE43ECF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8718" y="186612"/>
            <a:ext cx="4926564" cy="694813"/>
          </a:xfrm>
        </p:spPr>
        <p:txBody>
          <a:bodyPr>
            <a:normAutofit fontScale="90000"/>
          </a:bodyPr>
          <a:lstStyle/>
          <a:p>
            <a:r>
              <a:rPr lang="pt-BR" sz="3600">
                <a:solidFill>
                  <a:srgbClr val="002060"/>
                </a:solidFill>
              </a:rPr>
              <a:t>Breve Histórico 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DE3F42E-CCAF-F102-9F2D-0058092CC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33" y="769279"/>
            <a:ext cx="8664606" cy="4303110"/>
          </a:xfrm>
        </p:spPr>
        <p:txBody>
          <a:bodyPr>
            <a:normAutofit fontScale="25000" lnSpcReduction="20000"/>
          </a:bodyPr>
          <a:lstStyle/>
          <a:p>
            <a:pPr algn="l"/>
            <a:br>
              <a:rPr lang="pt-BR" dirty="0"/>
            </a:br>
            <a:r>
              <a:rPr lang="en-US" sz="4800" b="1" dirty="0">
                <a:solidFill>
                  <a:srgbClr val="002060"/>
                </a:solidFill>
                <a:ea typeface="+mn-lt"/>
                <a:cs typeface="+mn-lt"/>
              </a:rPr>
              <a:t>2018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- Carta circular do P. Geral Arturo Sosa, SJ – </a:t>
            </a:r>
            <a:r>
              <a:rPr lang="en-US" sz="4800" dirty="0" err="1">
                <a:solidFill>
                  <a:srgbClr val="002060"/>
                </a:solidFill>
                <a:ea typeface="+mn-lt"/>
                <a:cs typeface="+mn-lt"/>
              </a:rPr>
              <a:t>Convocando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a Companhia de Jesus  a </a:t>
            </a:r>
            <a:r>
              <a:rPr lang="en-US" sz="4800" dirty="0" err="1">
                <a:solidFill>
                  <a:srgbClr val="002060"/>
                </a:solidFill>
                <a:ea typeface="+mn-lt"/>
                <a:cs typeface="+mn-lt"/>
              </a:rPr>
              <a:t>compartilhar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e </a:t>
            </a:r>
            <a:r>
              <a:rPr lang="en-US" sz="4800" dirty="0" err="1">
                <a:solidFill>
                  <a:srgbClr val="002060"/>
                </a:solidFill>
                <a:ea typeface="+mn-lt"/>
                <a:cs typeface="+mn-lt"/>
              </a:rPr>
              <a:t>promover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</a:t>
            </a:r>
            <a:r>
              <a:rPr lang="en-US" sz="4800" dirty="0" err="1">
                <a:solidFill>
                  <a:srgbClr val="002060"/>
                </a:solidFill>
                <a:ea typeface="+mn-lt"/>
                <a:cs typeface="+mn-lt"/>
              </a:rPr>
              <a:t>uma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</a:t>
            </a:r>
            <a:r>
              <a:rPr lang="en-US" sz="4800" dirty="0" err="1">
                <a:solidFill>
                  <a:srgbClr val="002060"/>
                </a:solidFill>
                <a:ea typeface="+mn-lt"/>
                <a:cs typeface="+mn-lt"/>
              </a:rPr>
              <a:t>cultura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</a:t>
            </a:r>
            <a:r>
              <a:rPr lang="en-US" sz="4800" dirty="0" err="1">
                <a:solidFill>
                  <a:srgbClr val="002060"/>
                </a:solidFill>
                <a:ea typeface="+mn-lt"/>
                <a:cs typeface="+mn-lt"/>
              </a:rPr>
              <a:t>coerente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de </a:t>
            </a:r>
            <a:r>
              <a:rPr lang="en-US" sz="4800" dirty="0" err="1">
                <a:solidFill>
                  <a:srgbClr val="002060"/>
                </a:solidFill>
                <a:ea typeface="+mn-lt"/>
                <a:cs typeface="+mn-lt"/>
              </a:rPr>
              <a:t>proteção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 e segurança. </a:t>
            </a:r>
            <a:r>
              <a:rPr lang="pt-BR" sz="4800" dirty="0">
                <a:solidFill>
                  <a:srgbClr val="002060"/>
                </a:solidFill>
              </a:rPr>
              <a:t>A Companhia de Jesus lança o </a:t>
            </a:r>
            <a:r>
              <a:rPr lang="pt-BR" sz="4800" b="1" i="1" dirty="0">
                <a:solidFill>
                  <a:srgbClr val="002060"/>
                </a:solidFill>
              </a:rPr>
              <a:t>Projeto de Promoção de uma Cultura Coerente de Proteção (PCCP) </a:t>
            </a:r>
            <a:br>
              <a:rPr lang="en-US" sz="4800" dirty="0">
                <a:ea typeface="+mn-lt"/>
                <a:cs typeface="+mn-lt"/>
              </a:rPr>
            </a:br>
            <a:endParaRPr lang="en-US" sz="4800" dirty="0">
              <a:solidFill>
                <a:srgbClr val="002060"/>
              </a:solidFill>
              <a:ea typeface="+mn-lt"/>
              <a:cs typeface="+mn-lt"/>
            </a:endParaRPr>
          </a:p>
          <a:p>
            <a:pPr algn="l"/>
            <a:r>
              <a:rPr lang="en-US" sz="4800" b="1" dirty="0">
                <a:solidFill>
                  <a:srgbClr val="002060"/>
                </a:solidFill>
                <a:ea typeface="+mn-lt"/>
                <a:cs typeface="+mn-lt"/>
              </a:rPr>
              <a:t>        </a:t>
            </a:r>
            <a:r>
              <a:rPr lang="en-US" sz="4800" b="1" dirty="0">
                <a:solidFill>
                  <a:srgbClr val="002060"/>
                </a:solidFill>
              </a:rPr>
              <a:t>2019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>
                <a:solidFill>
                  <a:srgbClr val="002060"/>
                </a:solidFill>
                <a:ea typeface="+mn-lt"/>
                <a:cs typeface="+mn-lt"/>
              </a:rPr>
              <a:t>-</a:t>
            </a:r>
            <a:r>
              <a:rPr lang="pt-BR" sz="4800" i="1" u="sng" dirty="0">
                <a:solidFill>
                  <a:srgbClr val="002060"/>
                </a:solidFill>
              </a:rPr>
              <a:t>Três momentos importantes:</a:t>
            </a:r>
          </a:p>
          <a:p>
            <a:pPr algn="l"/>
            <a:br>
              <a:rPr lang="pt-BR" sz="4800" dirty="0"/>
            </a:br>
            <a:r>
              <a:rPr lang="pt-BR" sz="4800" dirty="0">
                <a:solidFill>
                  <a:srgbClr val="002060"/>
                </a:solidFill>
              </a:rPr>
              <a:t>1- Lançamento das </a:t>
            </a:r>
            <a:r>
              <a:rPr lang="pt-BR" sz="4800" b="1" i="1" dirty="0">
                <a:solidFill>
                  <a:srgbClr val="002060"/>
                </a:solidFill>
              </a:rPr>
              <a:t>Preferências Apostólicas Universais da Companhia</a:t>
            </a:r>
            <a:r>
              <a:rPr lang="pt-BR" sz="4800" dirty="0">
                <a:solidFill>
                  <a:srgbClr val="002060"/>
                </a:solidFill>
              </a:rPr>
              <a:t> cuja segunda Preferência é: Contribuir para erradicar abusos dentro e fora da Igreja. </a:t>
            </a:r>
          </a:p>
          <a:p>
            <a:pPr algn="l"/>
            <a:r>
              <a:rPr lang="pt-BR" sz="4800" dirty="0">
                <a:solidFill>
                  <a:srgbClr val="002060"/>
                </a:solidFill>
              </a:rPr>
              <a:t>        2-Papa Francisco promulga </a:t>
            </a:r>
            <a:r>
              <a:rPr lang="pt-BR" sz="4800" b="1" i="1" dirty="0">
                <a:solidFill>
                  <a:srgbClr val="002060"/>
                </a:solidFill>
              </a:rPr>
              <a:t>Motu </a:t>
            </a:r>
            <a:r>
              <a:rPr lang="pt-BR" sz="4800" b="1" i="1" dirty="0" err="1">
                <a:solidFill>
                  <a:srgbClr val="002060"/>
                </a:solidFill>
              </a:rPr>
              <a:t>Proprio</a:t>
            </a:r>
            <a:r>
              <a:rPr lang="pt-BR" sz="4800" b="1" i="1" dirty="0">
                <a:solidFill>
                  <a:srgbClr val="002060"/>
                </a:solidFill>
              </a:rPr>
              <a:t> Vos </a:t>
            </a:r>
            <a:r>
              <a:rPr lang="pt-BR" sz="4800" b="1" i="1" dirty="0" err="1">
                <a:solidFill>
                  <a:srgbClr val="002060"/>
                </a:solidFill>
              </a:rPr>
              <a:t>Estis</a:t>
            </a:r>
            <a:r>
              <a:rPr lang="pt-BR" sz="4800" b="1" i="1" dirty="0">
                <a:solidFill>
                  <a:srgbClr val="002060"/>
                </a:solidFill>
              </a:rPr>
              <a:t> Lux </a:t>
            </a:r>
            <a:r>
              <a:rPr lang="pt-BR" sz="4800" b="1" i="1" dirty="0" err="1">
                <a:solidFill>
                  <a:srgbClr val="002060"/>
                </a:solidFill>
              </a:rPr>
              <a:t>Mundi</a:t>
            </a:r>
            <a:r>
              <a:rPr lang="pt-BR" sz="4800" dirty="0">
                <a:solidFill>
                  <a:srgbClr val="002060"/>
                </a:solidFill>
              </a:rPr>
              <a:t>  - “Vós sois a luz do mundo” -  sobre a proteção de menores e pessoas vulneráveis.</a:t>
            </a:r>
            <a:br>
              <a:rPr lang="pt-BR" sz="4800" dirty="0"/>
            </a:br>
            <a:r>
              <a:rPr lang="pt-BR" sz="4800" dirty="0">
                <a:solidFill>
                  <a:srgbClr val="002060"/>
                </a:solidFill>
              </a:rPr>
              <a:t>3 - A Província do Brasil publica sua</a:t>
            </a:r>
            <a:r>
              <a:rPr lang="pt-BR" sz="4800" b="1" i="1" dirty="0">
                <a:solidFill>
                  <a:srgbClr val="002060"/>
                </a:solidFill>
              </a:rPr>
              <a:t> Política de Proteção de Menores de Idade e Pessoas Vulneráveis</a:t>
            </a:r>
          </a:p>
          <a:p>
            <a:pPr algn="l"/>
            <a:br>
              <a:rPr lang="en-US" sz="4800" dirty="0"/>
            </a:br>
            <a:r>
              <a:rPr lang="en-US" sz="4800" b="1" dirty="0">
                <a:solidFill>
                  <a:srgbClr val="002060"/>
                </a:solidFill>
                <a:cs typeface="Calibri"/>
              </a:rPr>
              <a:t>2020 -</a:t>
            </a:r>
            <a:r>
              <a:rPr lang="en-US" sz="4800" dirty="0">
                <a:solidFill>
                  <a:srgbClr val="002060"/>
                </a:solidFill>
                <a:cs typeface="Calibri"/>
              </a:rPr>
              <a:t> </a:t>
            </a:r>
            <a:r>
              <a:rPr lang="pt-BR" sz="4800" dirty="0">
                <a:solidFill>
                  <a:srgbClr val="002060"/>
                </a:solidFill>
              </a:rPr>
              <a:t>Disseminação da Política de Proteção de Menores de Idade e Pessoas Vulneráveis nas frentes de atuação da Província do Brasil. A Fundação Fé e Alegria Brasil e a Rede Jesuíta de Educação Básica (RJE) lançam a </a:t>
            </a:r>
            <a:r>
              <a:rPr lang="pt-BR" sz="4800" b="1" i="1" dirty="0">
                <a:solidFill>
                  <a:srgbClr val="002060"/>
                </a:solidFill>
              </a:rPr>
              <a:t>Política Interna de Proteção aos Direitos da Criança e do Adolescente.</a:t>
            </a:r>
            <a:br>
              <a:rPr lang="en-US" sz="4800" dirty="0">
                <a:cs typeface="Calibri"/>
              </a:rPr>
            </a:br>
            <a:br>
              <a:rPr lang="en-US" sz="4800" dirty="0">
                <a:cs typeface="Calibri"/>
              </a:rPr>
            </a:br>
            <a:r>
              <a:rPr lang="en-US" sz="4800" b="1" dirty="0">
                <a:solidFill>
                  <a:srgbClr val="002060"/>
                </a:solidFill>
                <a:cs typeface="Calibri"/>
              </a:rPr>
              <a:t>2021 - </a:t>
            </a:r>
            <a:r>
              <a:rPr lang="en-US" sz="4800" dirty="0">
                <a:solidFill>
                  <a:srgbClr val="002060"/>
                </a:solidFill>
                <a:cs typeface="Calibri"/>
              </a:rPr>
              <a:t> </a:t>
            </a:r>
            <a:r>
              <a:rPr lang="en-US" sz="4800" dirty="0" err="1">
                <a:solidFill>
                  <a:srgbClr val="002060"/>
                </a:solidFill>
                <a:cs typeface="Calibri"/>
              </a:rPr>
              <a:t>Constituição</a:t>
            </a:r>
            <a:r>
              <a:rPr lang="en-US" sz="4800" dirty="0">
                <a:solidFill>
                  <a:srgbClr val="002060"/>
                </a:solidFill>
                <a:cs typeface="Calibri"/>
              </a:rPr>
              <a:t> do </a:t>
            </a:r>
            <a:r>
              <a:rPr lang="en-US" sz="4800" dirty="0" err="1">
                <a:solidFill>
                  <a:srgbClr val="002060"/>
                </a:solidFill>
                <a:cs typeface="Calibri"/>
              </a:rPr>
              <a:t>Comitê</a:t>
            </a:r>
            <a:r>
              <a:rPr lang="en-US" sz="4800" dirty="0">
                <a:solidFill>
                  <a:srgbClr val="002060"/>
                </a:solidFill>
                <a:cs typeface="Calibri"/>
              </a:rPr>
              <a:t> no </a:t>
            </a:r>
            <a:r>
              <a:rPr lang="en-US" sz="4800" dirty="0" err="1">
                <a:solidFill>
                  <a:srgbClr val="002060"/>
                </a:solidFill>
                <a:cs typeface="Calibri"/>
              </a:rPr>
              <a:t>Colégio</a:t>
            </a:r>
            <a:r>
              <a:rPr lang="en-US" sz="4800" dirty="0">
                <a:solidFill>
                  <a:srgbClr val="002060"/>
                </a:solidFill>
                <a:cs typeface="Calibri"/>
              </a:rPr>
              <a:t> </a:t>
            </a:r>
            <a:r>
              <a:rPr lang="en-US" sz="4800" dirty="0" err="1">
                <a:solidFill>
                  <a:srgbClr val="002060"/>
                </a:solidFill>
                <a:cs typeface="Calibri"/>
              </a:rPr>
              <a:t>Anchieta</a:t>
            </a:r>
            <a:r>
              <a:rPr lang="en-US" sz="4800" dirty="0">
                <a:solidFill>
                  <a:srgbClr val="002060"/>
                </a:solidFill>
                <a:cs typeface="Calibri"/>
              </a:rPr>
              <a:t>. </a:t>
            </a:r>
          </a:p>
          <a:p>
            <a:pPr algn="l"/>
            <a:endParaRPr lang="en-US" sz="4800" dirty="0">
              <a:solidFill>
                <a:srgbClr val="002060"/>
              </a:solidFill>
              <a:cs typeface="Calibri"/>
            </a:endParaRPr>
          </a:p>
          <a:p>
            <a:pPr algn="l"/>
            <a:r>
              <a:rPr lang="en-US" sz="4800" dirty="0">
                <a:solidFill>
                  <a:srgbClr val="002060"/>
                </a:solidFill>
                <a:cs typeface="Calibri"/>
              </a:rPr>
              <a:t>        </a:t>
            </a:r>
            <a:r>
              <a:rPr lang="en-US" sz="4800" b="1" dirty="0">
                <a:solidFill>
                  <a:srgbClr val="002060"/>
                </a:solidFill>
                <a:cs typeface="Calibri"/>
              </a:rPr>
              <a:t>2023 </a:t>
            </a:r>
            <a:r>
              <a:rPr lang="en-US" sz="4800" dirty="0">
                <a:solidFill>
                  <a:srgbClr val="002060"/>
                </a:solidFill>
                <a:cs typeface="Calibri"/>
              </a:rPr>
              <a:t>-</a:t>
            </a:r>
            <a:r>
              <a:rPr lang="pt-BR" sz="4800" dirty="0">
                <a:solidFill>
                  <a:srgbClr val="002060"/>
                </a:solidFill>
              </a:rPr>
              <a:t>Na Província do Brasil, Pe. Elcio Toledo, SJ, assume a função de </a:t>
            </a:r>
            <a:r>
              <a:rPr lang="pt-BR" sz="4800" b="1" i="1" dirty="0">
                <a:solidFill>
                  <a:srgbClr val="002060"/>
                </a:solidFill>
              </a:rPr>
              <a:t>delegado para a Proteção e o Cuidado</a:t>
            </a:r>
            <a:r>
              <a:rPr lang="pt-BR" sz="4800" dirty="0">
                <a:solidFill>
                  <a:srgbClr val="002060"/>
                </a:solidFill>
              </a:rPr>
              <a:t>, e são elaborados os documentos Políticas e Protocolos de Cuidado e Proteção. O PCCP entra na terceira fase com a formação global.</a:t>
            </a:r>
          </a:p>
          <a:p>
            <a:pPr algn="l"/>
            <a:endParaRPr lang="pt-BR" sz="4800" dirty="0">
              <a:solidFill>
                <a:srgbClr val="002060"/>
              </a:solidFill>
            </a:endParaRPr>
          </a:p>
          <a:p>
            <a:pPr algn="l"/>
            <a:r>
              <a:rPr lang="pt-BR" sz="4800" dirty="0">
                <a:solidFill>
                  <a:srgbClr val="002060"/>
                </a:solidFill>
                <a:cs typeface="Calibri"/>
              </a:rPr>
              <a:t>        </a:t>
            </a:r>
            <a:r>
              <a:rPr lang="pt-BR" sz="4800" b="1" dirty="0">
                <a:solidFill>
                  <a:srgbClr val="002060"/>
                </a:solidFill>
                <a:cs typeface="Calibri"/>
              </a:rPr>
              <a:t>2025</a:t>
            </a:r>
            <a:r>
              <a:rPr lang="pt-BR" sz="4800" dirty="0">
                <a:solidFill>
                  <a:srgbClr val="002060"/>
                </a:solidFill>
                <a:cs typeface="Calibri"/>
              </a:rPr>
              <a:t> - </a:t>
            </a:r>
            <a:r>
              <a:rPr lang="pt-BR" sz="4800" dirty="0">
                <a:solidFill>
                  <a:srgbClr val="002060"/>
                </a:solidFill>
              </a:rPr>
              <a:t>Lançamento do site de Cuidado e Proteção e constituição do Comitê Provincial. – Companhia de Jesus do Brasil </a:t>
            </a:r>
          </a:p>
          <a:p>
            <a:pPr algn="l"/>
            <a:r>
              <a:rPr lang="pt-BR" sz="4800" dirty="0">
                <a:solidFill>
                  <a:srgbClr val="002060"/>
                </a:solidFill>
              </a:rPr>
              <a:t> </a:t>
            </a:r>
          </a:p>
          <a:p>
            <a:pPr algn="l"/>
            <a:r>
              <a:rPr lang="pt-BR" sz="4800" b="1" dirty="0">
                <a:solidFill>
                  <a:srgbClr val="002060"/>
                </a:solidFill>
              </a:rPr>
              <a:t>        2026 </a:t>
            </a:r>
            <a:r>
              <a:rPr lang="pt-BR" sz="4800" dirty="0">
                <a:solidFill>
                  <a:srgbClr val="002060"/>
                </a:solidFill>
              </a:rPr>
              <a:t>– Lançamento da Edição Atualizada da Política Interna de Proteção aos Direitos da Criança e do Adolescente.  </a:t>
            </a:r>
          </a:p>
        </p:txBody>
      </p:sp>
    </p:spTree>
    <p:extLst>
      <p:ext uri="{BB962C8B-B14F-4D97-AF65-F5344CB8AC3E}">
        <p14:creationId xmlns:p14="http://schemas.microsoft.com/office/powerpoint/2010/main" val="3400709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;p15">
            <a:extLst>
              <a:ext uri="{FF2B5EF4-FFF2-40B4-BE49-F238E27FC236}">
                <a16:creationId xmlns:a16="http://schemas.microsoft.com/office/drawing/2014/main" id="{2B0CD25B-F8CD-F81C-88C3-0658553BD2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00200" y="337119"/>
            <a:ext cx="6057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1">
                <a:solidFill>
                  <a:srgbClr val="2C478C"/>
                </a:solidFill>
              </a:rPr>
              <a:t>O documento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B2572DB-C544-BB17-BBA2-13C75911F481}"/>
              </a:ext>
            </a:extLst>
          </p:cNvPr>
          <p:cNvSpPr txBox="1"/>
          <p:nvPr/>
        </p:nvSpPr>
        <p:spPr>
          <a:xfrm>
            <a:off x="391886" y="866841"/>
            <a:ext cx="8474528" cy="37548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pt-BR" sz="1600">
                <a:solidFill>
                  <a:srgbClr val="002060"/>
                </a:solidFill>
                <a:cs typeface="Calibri"/>
              </a:rPr>
              <a:t>“O Documento </a:t>
            </a:r>
            <a:r>
              <a:rPr lang="pt-BR" sz="1600" i="1">
                <a:solidFill>
                  <a:srgbClr val="002060"/>
                </a:solidFill>
                <a:cs typeface="Calibri"/>
              </a:rPr>
              <a:t>Política Interna de Proteção aos Direitos da Criança e do Adolescente </a:t>
            </a:r>
            <a:r>
              <a:rPr lang="pt-BR" sz="1600">
                <a:solidFill>
                  <a:srgbClr val="002060"/>
                </a:solidFill>
                <a:cs typeface="Calibri"/>
              </a:rPr>
              <a:t>da RJE emerge como </a:t>
            </a:r>
            <a:r>
              <a:rPr lang="pt-BR" sz="1600" b="1" dirty="0">
                <a:solidFill>
                  <a:srgbClr val="002060"/>
                </a:solidFill>
                <a:cs typeface="Calibri"/>
              </a:rPr>
              <a:t>uma resposta institucional e apostólica revisada e atualizada diante dos desafios contemporâneos, reafirmando o compromisso da Companhia de Jesus com a defesa da dignidade de toda a pessoa humana, em particular das crianças, adolescentes e adultos em situação de maior vulnerabilidade”</a:t>
            </a:r>
            <a:r>
              <a:rPr lang="pt-BR" sz="1600">
                <a:solidFill>
                  <a:srgbClr val="002060"/>
                </a:solidFill>
                <a:cs typeface="Calibri"/>
              </a:rPr>
              <a:t> -  </a:t>
            </a:r>
            <a:r>
              <a:rPr lang="pt-BR" sz="1200" i="1">
                <a:solidFill>
                  <a:srgbClr val="002060"/>
                </a:solidFill>
                <a:cs typeface="Calibri"/>
              </a:rPr>
              <a:t>Apresentação -  </a:t>
            </a:r>
            <a:r>
              <a:rPr lang="pt-BR" sz="1200" i="1" err="1">
                <a:solidFill>
                  <a:srgbClr val="002060"/>
                </a:solidFill>
                <a:cs typeface="Calibri"/>
              </a:rPr>
              <a:t>pág</a:t>
            </a:r>
            <a:r>
              <a:rPr lang="pt-BR" sz="1200" i="1">
                <a:solidFill>
                  <a:srgbClr val="002060"/>
                </a:solidFill>
                <a:cs typeface="Calibri"/>
              </a:rPr>
              <a:t> 5 </a:t>
            </a:r>
          </a:p>
          <a:p>
            <a:pPr algn="ctr"/>
            <a:endParaRPr lang="pt-BR" sz="1200" i="1">
              <a:solidFill>
                <a:srgbClr val="002060"/>
              </a:solidFill>
              <a:cs typeface="Calibri"/>
            </a:endParaRPr>
          </a:p>
          <a:p>
            <a:pPr algn="ctr"/>
            <a:endParaRPr lang="pt-BR" sz="1200" i="1">
              <a:solidFill>
                <a:srgbClr val="002060"/>
              </a:solidFill>
              <a:cs typeface="Calibri"/>
            </a:endParaRPr>
          </a:p>
          <a:p>
            <a:pPr algn="ctr"/>
            <a:r>
              <a:rPr lang="pt-BR" sz="1600" i="1">
                <a:solidFill>
                  <a:srgbClr val="002060"/>
                </a:solidFill>
                <a:cs typeface="Calibri"/>
              </a:rPr>
              <a:t> “ estabelece um </a:t>
            </a:r>
            <a:r>
              <a:rPr lang="pt-BR" sz="1600" b="1" i="1">
                <a:solidFill>
                  <a:srgbClr val="002060"/>
                </a:solidFill>
                <a:cs typeface="Calibri"/>
              </a:rPr>
              <a:t>diálogo profundo com o ordenamento jurídico brasileiro</a:t>
            </a:r>
            <a:r>
              <a:rPr lang="pt-BR" sz="1600" i="1">
                <a:solidFill>
                  <a:srgbClr val="002060"/>
                </a:solidFill>
                <a:cs typeface="Calibri"/>
              </a:rPr>
              <a:t> inserindo-se no âmbito do sistema de garantias dos Direitos das crianças e do adolescente.”</a:t>
            </a:r>
          </a:p>
          <a:p>
            <a:pPr algn="ctr"/>
            <a:endParaRPr lang="pt-BR" sz="1600" i="1">
              <a:solidFill>
                <a:srgbClr val="002060"/>
              </a:solidFill>
              <a:cs typeface="Calibri"/>
            </a:endParaRPr>
          </a:p>
          <a:p>
            <a:pPr algn="ctr"/>
            <a:r>
              <a:rPr lang="pt-BR" sz="1800" i="1">
                <a:solidFill>
                  <a:srgbClr val="002060"/>
                </a:solidFill>
                <a:cs typeface="Calibri"/>
              </a:rPr>
              <a:t>Artigo 227 da Constituição Federal;</a:t>
            </a:r>
          </a:p>
          <a:p>
            <a:pPr algn="ctr"/>
            <a:r>
              <a:rPr lang="pt-BR" sz="1800" i="1">
                <a:solidFill>
                  <a:srgbClr val="002060"/>
                </a:solidFill>
                <a:cs typeface="Calibri"/>
              </a:rPr>
              <a:t>ECA – Lei 13.431/2017</a:t>
            </a:r>
          </a:p>
          <a:p>
            <a:pPr algn="ctr"/>
            <a:r>
              <a:rPr lang="pt-BR" sz="1800" i="1">
                <a:solidFill>
                  <a:srgbClr val="002060"/>
                </a:solidFill>
                <a:cs typeface="Calibri"/>
              </a:rPr>
              <a:t>                                                    Lei 14.811/2024 </a:t>
            </a:r>
            <a:r>
              <a:rPr lang="pt-BR" sz="1000">
                <a:solidFill>
                  <a:srgbClr val="002060"/>
                </a:solidFill>
              </a:rPr>
              <a:t>institui medidas de proteção à criança e ao adolescente contra a violência em estabelecimentos educacionais ou similares, além de estabelecer a Política Nacional de Prevenção e Combate ao Abuso e Exploração Sexual da Criança e do Adolescente.</a:t>
            </a:r>
            <a:endParaRPr lang="pt-BR" sz="1000" i="1">
              <a:solidFill>
                <a:srgbClr val="002060"/>
              </a:solidFill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B73780-52D3-DAD4-3817-B84BB30522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1200"/>
              <a:t>.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9589A2A-668C-809B-113C-42746D99C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692" y="1063690"/>
            <a:ext cx="8520608" cy="2563035"/>
          </a:xfrm>
        </p:spPr>
        <p:txBody>
          <a:bodyPr>
            <a:normAutofit lnSpcReduction="10000"/>
          </a:bodyPr>
          <a:lstStyle/>
          <a:p>
            <a:r>
              <a:rPr lang="pt-BR">
                <a:solidFill>
                  <a:srgbClr val="002060"/>
                </a:solidFill>
              </a:rPr>
              <a:t>“A Política Interna de Proteção aos Direitos da Criança e do Adolescente da RJE é um documento abrangente e integrado, que transcende a mera conformidade legal ao exigir uma profunda conversão cultural e pedagógica  em prol da salvaguarda”. </a:t>
            </a:r>
            <a:r>
              <a:rPr lang="pt-BR" sz="1800">
                <a:solidFill>
                  <a:srgbClr val="002060"/>
                </a:solidFill>
              </a:rPr>
              <a:t>- </a:t>
            </a:r>
            <a:r>
              <a:rPr lang="pt-BR" sz="1000" err="1">
                <a:solidFill>
                  <a:srgbClr val="002060"/>
                </a:solidFill>
              </a:rPr>
              <a:t>pag</a:t>
            </a:r>
            <a:r>
              <a:rPr lang="pt-BR" sz="1000">
                <a:solidFill>
                  <a:srgbClr val="002060"/>
                </a:solidFill>
              </a:rPr>
              <a:t> 7</a:t>
            </a:r>
          </a:p>
        </p:txBody>
      </p:sp>
    </p:spTree>
    <p:extLst>
      <p:ext uri="{BB962C8B-B14F-4D97-AF65-F5344CB8AC3E}">
        <p14:creationId xmlns:p14="http://schemas.microsoft.com/office/powerpoint/2010/main" val="2080689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45A54730-7C75-54DF-0F88-D20AED191D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307" y="1179124"/>
            <a:ext cx="8026330" cy="3964376"/>
          </a:xfrm>
        </p:spPr>
        <p:txBody>
          <a:bodyPr>
            <a:noAutofit/>
          </a:bodyPr>
          <a:lstStyle/>
          <a:p>
            <a:pPr algn="just"/>
            <a:r>
              <a:rPr lang="pt-BR" sz="1600" dirty="0">
                <a:solidFill>
                  <a:srgbClr val="002060"/>
                </a:solidFill>
              </a:rPr>
              <a:t>O </a:t>
            </a:r>
            <a:r>
              <a:rPr lang="pt-BR" sz="1600" i="1" dirty="0" err="1">
                <a:solidFill>
                  <a:srgbClr val="002060"/>
                </a:solidFill>
              </a:rPr>
              <a:t>Safeguarding</a:t>
            </a:r>
            <a:r>
              <a:rPr lang="pt-BR" sz="1600" dirty="0">
                <a:solidFill>
                  <a:srgbClr val="002060"/>
                </a:solidFill>
              </a:rPr>
              <a:t> não é, antes de tudo, um conjunto de normas ou protocolos. Trata-se de uma expressão concreta da missão cristã de cuidar da dignidade humana.</a:t>
            </a:r>
            <a:endParaRPr lang="pt-BR" sz="1600" dirty="0"/>
          </a:p>
          <a:p>
            <a:pPr algn="just"/>
            <a:r>
              <a:rPr lang="pt-BR" sz="1600" dirty="0">
                <a:solidFill>
                  <a:srgbClr val="002060"/>
                </a:solidFill>
              </a:rPr>
              <a:t>Em uma instituição educativa como o Colégio Anchieta, isso significa formar pessoas capazes de construir relações seguras, promover espaços acolhedores, aperfeiçoar continuamente seus processos e exercer lideranças comprometidas com a transparência, a responsabilidade e o serviço.</a:t>
            </a:r>
          </a:p>
          <a:p>
            <a:pPr algn="just"/>
            <a:r>
              <a:rPr lang="pt-BR" sz="1600" dirty="0">
                <a:solidFill>
                  <a:srgbClr val="002060"/>
                </a:solidFill>
              </a:rPr>
              <a:t>Diante de qualquer situação de risco, sofrimento ou abuso, a pergunta fundamental permanece a mesma: </a:t>
            </a:r>
            <a:r>
              <a:rPr lang="pt-BR" sz="1600" b="1" dirty="0">
                <a:solidFill>
                  <a:srgbClr val="002060"/>
                </a:solidFill>
              </a:rPr>
              <a:t>como colocar a dignidade da pessoa humana no centro das decisões?</a:t>
            </a:r>
          </a:p>
          <a:p>
            <a:pPr algn="just"/>
            <a:r>
              <a:rPr lang="pt-BR" sz="1600" dirty="0">
                <a:solidFill>
                  <a:srgbClr val="002060"/>
                </a:solidFill>
              </a:rPr>
              <a:t>É nesse ponto que misericórdia e justiça se encontram. </a:t>
            </a:r>
            <a:r>
              <a:rPr lang="pt-BR" sz="1600" b="1" dirty="0">
                <a:solidFill>
                  <a:srgbClr val="002060"/>
                </a:solidFill>
              </a:rPr>
              <a:t>É nesse caminho que a proteção se transforma em cuidado, o cuidado em cultura e a cultura em testemunho concreto do Evangelho.</a:t>
            </a:r>
          </a:p>
          <a:p>
            <a:endParaRPr lang="pt-BR" sz="1400" dirty="0">
              <a:solidFill>
                <a:srgbClr val="002060"/>
              </a:solidFill>
            </a:endParaRPr>
          </a:p>
          <a:p>
            <a:pPr algn="r"/>
            <a:r>
              <a:rPr lang="pt-BR" sz="1600" b="1" dirty="0">
                <a:solidFill>
                  <a:srgbClr val="002060"/>
                </a:solidFill>
              </a:rPr>
              <a:t> P Hans </a:t>
            </a:r>
            <a:r>
              <a:rPr lang="pt-BR" sz="1600" b="1" dirty="0" err="1">
                <a:solidFill>
                  <a:srgbClr val="002060"/>
                </a:solidFill>
              </a:rPr>
              <a:t>Zollner</a:t>
            </a:r>
            <a:r>
              <a:rPr lang="pt-BR" sz="1600" b="1" dirty="0">
                <a:solidFill>
                  <a:srgbClr val="002060"/>
                </a:solidFill>
              </a:rPr>
              <a:t>, SJ.</a:t>
            </a:r>
          </a:p>
          <a:p>
            <a:pPr algn="r"/>
            <a:r>
              <a:rPr lang="pt-BR" sz="1400" dirty="0">
                <a:solidFill>
                  <a:srgbClr val="002060"/>
                </a:solidFill>
              </a:rPr>
              <a:t>Porto Alegre, 2 de julho de 2026</a:t>
            </a:r>
          </a:p>
          <a:p>
            <a:pPr algn="r"/>
            <a:r>
              <a:rPr lang="pt-BR" sz="1400" dirty="0">
                <a:solidFill>
                  <a:srgbClr val="002060"/>
                </a:solidFill>
              </a:rPr>
              <a:t>Apontamentos Prof. Dário Schneider</a:t>
            </a:r>
          </a:p>
          <a:p>
            <a:endParaRPr lang="pt-BR" sz="1400" dirty="0"/>
          </a:p>
        </p:txBody>
      </p:sp>
      <p:sp>
        <p:nvSpPr>
          <p:cNvPr id="5" name="Google Shape;66;p15">
            <a:extLst>
              <a:ext uri="{FF2B5EF4-FFF2-40B4-BE49-F238E27FC236}">
                <a16:creationId xmlns:a16="http://schemas.microsoft.com/office/drawing/2014/main" id="{E82953DE-A4E6-73A4-8A2F-2F26877754FF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-568711" y="335257"/>
            <a:ext cx="8520600" cy="944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/>
            <a:r>
              <a:rPr lang="pt-BR" sz="2500" b="1">
                <a:solidFill>
                  <a:srgbClr val="2C478C"/>
                </a:solidFill>
              </a:rPr>
              <a:t>Salvaguarda: desenvolvendo e </a:t>
            </a:r>
            <a:br>
              <a:rPr lang="pt-BR" sz="2500" b="1">
                <a:solidFill>
                  <a:srgbClr val="2C478C"/>
                </a:solidFill>
              </a:rPr>
            </a:br>
            <a:r>
              <a:rPr lang="pt-BR" sz="2500" b="1">
                <a:solidFill>
                  <a:srgbClr val="2C478C"/>
                </a:solidFill>
              </a:rPr>
              <a:t>cultivando a Cultura do Cuidado</a:t>
            </a:r>
          </a:p>
        </p:txBody>
      </p:sp>
    </p:spTree>
    <p:extLst>
      <p:ext uri="{BB962C8B-B14F-4D97-AF65-F5344CB8AC3E}">
        <p14:creationId xmlns:p14="http://schemas.microsoft.com/office/powerpoint/2010/main" val="3815993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97377BD-04D4-F9F3-8211-D17DB29277B9}"/>
              </a:ext>
            </a:extLst>
          </p:cNvPr>
          <p:cNvSpPr txBox="1"/>
          <p:nvPr/>
        </p:nvSpPr>
        <p:spPr>
          <a:xfrm>
            <a:off x="1" y="1125200"/>
            <a:ext cx="9144000" cy="36933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>
                <a:solidFill>
                  <a:srgbClr val="002060"/>
                </a:solidFill>
              </a:rPr>
              <a:t>Safeguarding</a:t>
            </a:r>
            <a:r>
              <a:rPr lang="en-US" sz="2000" b="1">
                <a:solidFill>
                  <a:srgbClr val="002060"/>
                </a:solidFill>
              </a:rPr>
              <a:t> </a:t>
            </a:r>
            <a:r>
              <a:rPr lang="en-US" sz="2000" b="1" err="1">
                <a:solidFill>
                  <a:srgbClr val="002060"/>
                </a:solidFill>
              </a:rPr>
              <a:t>supõe</a:t>
            </a:r>
            <a:r>
              <a:rPr lang="en-US" sz="2000" b="1">
                <a:solidFill>
                  <a:srgbClr val="002060"/>
                </a:solidFill>
              </a:rPr>
              <a:t>:</a:t>
            </a:r>
          </a:p>
          <a:p>
            <a:pPr algn="just"/>
            <a:endParaRPr lang="en-US" sz="1800" b="1">
              <a:solidFill>
                <a:srgbClr val="002060"/>
              </a:solidFill>
            </a:endParaRPr>
          </a:p>
          <a:p>
            <a:pPr algn="just"/>
            <a:r>
              <a:rPr lang="en-US" b="1">
                <a:solidFill>
                  <a:srgbClr val="002060"/>
                </a:solidFill>
              </a:rPr>
              <a:t>1 -</a:t>
            </a:r>
            <a:r>
              <a:rPr lang="en-US" b="1" i="1" err="1">
                <a:solidFill>
                  <a:srgbClr val="002060"/>
                </a:solidFill>
              </a:rPr>
              <a:t>Relações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seguras</a:t>
            </a:r>
            <a:r>
              <a:rPr lang="en-US" i="1">
                <a:solidFill>
                  <a:srgbClr val="002060"/>
                </a:solidFill>
              </a:rPr>
              <a:t> </a:t>
            </a:r>
            <a:r>
              <a:rPr lang="en-US">
                <a:solidFill>
                  <a:srgbClr val="002060"/>
                </a:solidFill>
              </a:rPr>
              <a:t>– </a:t>
            </a:r>
            <a:r>
              <a:rPr lang="en-US" err="1">
                <a:solidFill>
                  <a:srgbClr val="002060"/>
                </a:solidFill>
              </a:rPr>
              <a:t>consigo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mesmo</a:t>
            </a:r>
            <a:r>
              <a:rPr lang="en-US">
                <a:solidFill>
                  <a:srgbClr val="002060"/>
                </a:solidFill>
              </a:rPr>
              <a:t>, com </a:t>
            </a:r>
            <a:r>
              <a:rPr lang="en-US" err="1">
                <a:solidFill>
                  <a:srgbClr val="002060"/>
                </a:solidFill>
              </a:rPr>
              <a:t>os</a:t>
            </a:r>
            <a:r>
              <a:rPr lang="en-US">
                <a:solidFill>
                  <a:srgbClr val="002060"/>
                </a:solidFill>
              </a:rPr>
              <a:t> outros e com Deus.</a:t>
            </a:r>
          </a:p>
          <a:p>
            <a:pPr algn="just"/>
            <a:r>
              <a:rPr lang="en-US" b="1">
                <a:solidFill>
                  <a:srgbClr val="002060"/>
                </a:solidFill>
              </a:rPr>
              <a:t>2- </a:t>
            </a:r>
            <a:r>
              <a:rPr lang="en-US" b="1" i="1" err="1">
                <a:solidFill>
                  <a:srgbClr val="002060"/>
                </a:solidFill>
              </a:rPr>
              <a:t>Espaços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seguros</a:t>
            </a:r>
            <a:r>
              <a:rPr lang="en-US" i="1">
                <a:solidFill>
                  <a:srgbClr val="002060"/>
                </a:solidFill>
              </a:rPr>
              <a:t> </a:t>
            </a:r>
            <a:r>
              <a:rPr lang="en-US">
                <a:solidFill>
                  <a:srgbClr val="002060"/>
                </a:solidFill>
              </a:rPr>
              <a:t>– </a:t>
            </a:r>
            <a:r>
              <a:rPr lang="en-US" err="1">
                <a:solidFill>
                  <a:srgbClr val="002060"/>
                </a:solidFill>
              </a:rPr>
              <a:t>físicos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digitais</a:t>
            </a:r>
            <a:r>
              <a:rPr lang="en-US">
                <a:solidFill>
                  <a:srgbClr val="002060"/>
                </a:solidFill>
              </a:rPr>
              <a:t> e </a:t>
            </a:r>
            <a:r>
              <a:rPr lang="en-US" err="1">
                <a:solidFill>
                  <a:srgbClr val="002060"/>
                </a:solidFill>
              </a:rPr>
              <a:t>institucionais</a:t>
            </a:r>
            <a:r>
              <a:rPr lang="en-US">
                <a:solidFill>
                  <a:srgbClr val="002060"/>
                </a:solidFill>
              </a:rPr>
              <a:t>.</a:t>
            </a:r>
          </a:p>
          <a:p>
            <a:pPr algn="just"/>
            <a:r>
              <a:rPr lang="en-US" b="1">
                <a:solidFill>
                  <a:srgbClr val="002060"/>
                </a:solidFill>
              </a:rPr>
              <a:t>3- </a:t>
            </a:r>
            <a:r>
              <a:rPr lang="en-US" b="1" i="1" err="1">
                <a:solidFill>
                  <a:srgbClr val="002060"/>
                </a:solidFill>
              </a:rPr>
              <a:t>Processos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seguros</a:t>
            </a:r>
            <a:r>
              <a:rPr lang="en-US" i="1">
                <a:solidFill>
                  <a:srgbClr val="002060"/>
                </a:solidFill>
              </a:rPr>
              <a:t> </a:t>
            </a:r>
            <a:r>
              <a:rPr lang="en-US">
                <a:solidFill>
                  <a:srgbClr val="002060"/>
                </a:solidFill>
              </a:rPr>
              <a:t>– </a:t>
            </a:r>
            <a:r>
              <a:rPr lang="en-US" err="1">
                <a:solidFill>
                  <a:srgbClr val="002060"/>
                </a:solidFill>
              </a:rPr>
              <a:t>transparentes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participativos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auditáveis</a:t>
            </a:r>
            <a:r>
              <a:rPr lang="en-US">
                <a:solidFill>
                  <a:srgbClr val="002060"/>
                </a:solidFill>
              </a:rPr>
              <a:t> e </a:t>
            </a:r>
            <a:r>
              <a:rPr lang="en-US" err="1">
                <a:solidFill>
                  <a:srgbClr val="002060"/>
                </a:solidFill>
              </a:rPr>
              <a:t>orientados</a:t>
            </a:r>
            <a:r>
              <a:rPr lang="en-US">
                <a:solidFill>
                  <a:srgbClr val="002060"/>
                </a:solidFill>
              </a:rPr>
              <a:t> pela </a:t>
            </a:r>
            <a:r>
              <a:rPr lang="en-US" err="1">
                <a:solidFill>
                  <a:srgbClr val="002060"/>
                </a:solidFill>
              </a:rPr>
              <a:t>dignidade</a:t>
            </a:r>
            <a:r>
              <a:rPr lang="en-US">
                <a:solidFill>
                  <a:srgbClr val="002060"/>
                </a:solidFill>
              </a:rPr>
              <a:t> humana.</a:t>
            </a:r>
          </a:p>
          <a:p>
            <a:pPr algn="just"/>
            <a:r>
              <a:rPr lang="en-US" b="1">
                <a:solidFill>
                  <a:srgbClr val="002060"/>
                </a:solidFill>
              </a:rPr>
              <a:t>4- </a:t>
            </a:r>
            <a:r>
              <a:rPr lang="en-US" b="1" i="1" err="1">
                <a:solidFill>
                  <a:srgbClr val="002060"/>
                </a:solidFill>
              </a:rPr>
              <a:t>Instalações</a:t>
            </a:r>
            <a:r>
              <a:rPr lang="en-US" b="1" i="1">
                <a:solidFill>
                  <a:srgbClr val="002060"/>
                </a:solidFill>
              </a:rPr>
              <a:t> </a:t>
            </a:r>
            <a:r>
              <a:rPr lang="en-US" b="1" i="1" err="1">
                <a:solidFill>
                  <a:srgbClr val="002060"/>
                </a:solidFill>
              </a:rPr>
              <a:t>seguras</a:t>
            </a:r>
            <a:r>
              <a:rPr lang="en-US" i="1">
                <a:solidFill>
                  <a:srgbClr val="002060"/>
                </a:solidFill>
              </a:rPr>
              <a:t> </a:t>
            </a:r>
            <a:r>
              <a:rPr lang="en-US">
                <a:solidFill>
                  <a:srgbClr val="002060"/>
                </a:solidFill>
              </a:rPr>
              <a:t>– </a:t>
            </a:r>
            <a:r>
              <a:rPr lang="en-US" err="1">
                <a:solidFill>
                  <a:srgbClr val="002060"/>
                </a:solidFill>
              </a:rPr>
              <a:t>planejadas</a:t>
            </a:r>
            <a:r>
              <a:rPr lang="en-US">
                <a:solidFill>
                  <a:srgbClr val="002060"/>
                </a:solidFill>
              </a:rPr>
              <a:t> e </a:t>
            </a:r>
            <a:r>
              <a:rPr lang="en-US" err="1">
                <a:solidFill>
                  <a:srgbClr val="002060"/>
                </a:solidFill>
              </a:rPr>
              <a:t>monitoradas</a:t>
            </a:r>
            <a:r>
              <a:rPr lang="en-US">
                <a:solidFill>
                  <a:srgbClr val="002060"/>
                </a:solidFill>
              </a:rPr>
              <a:t> para </a:t>
            </a:r>
            <a:r>
              <a:rPr lang="en-US" err="1">
                <a:solidFill>
                  <a:srgbClr val="002060"/>
                </a:solidFill>
              </a:rPr>
              <a:t>favorecer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proteção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acolhimento</a:t>
            </a:r>
            <a:r>
              <a:rPr lang="en-US">
                <a:solidFill>
                  <a:srgbClr val="002060"/>
                </a:solidFill>
              </a:rPr>
              <a:t> e </a:t>
            </a:r>
            <a:r>
              <a:rPr lang="en-US" err="1">
                <a:solidFill>
                  <a:srgbClr val="002060"/>
                </a:solidFill>
              </a:rPr>
              <a:t>bem-estar</a:t>
            </a:r>
            <a:r>
              <a:rPr lang="en-US">
                <a:solidFill>
                  <a:srgbClr val="002060"/>
                </a:solidFill>
              </a:rPr>
              <a:t>.</a:t>
            </a:r>
          </a:p>
          <a:p>
            <a:pPr indent="-228600" algn="just"/>
            <a:endParaRPr lang="en-US" b="1">
              <a:solidFill>
                <a:srgbClr val="002060"/>
              </a:solidFill>
            </a:endParaRPr>
          </a:p>
          <a:p>
            <a:pPr indent="-228600" algn="just"/>
            <a:endParaRPr lang="en-US" b="1">
              <a:solidFill>
                <a:srgbClr val="002060"/>
              </a:solidFill>
            </a:endParaRPr>
          </a:p>
          <a:p>
            <a:pPr indent="-228600" algn="just"/>
            <a:endParaRPr lang="en-US" b="1">
              <a:solidFill>
                <a:srgbClr val="002060"/>
              </a:solidFill>
            </a:endParaRPr>
          </a:p>
          <a:p>
            <a:pPr indent="-228600" algn="just"/>
            <a:r>
              <a:rPr lang="en-US" b="1" err="1">
                <a:solidFill>
                  <a:srgbClr val="002060"/>
                </a:solidFill>
              </a:rPr>
              <a:t>Lideranças</a:t>
            </a:r>
            <a:r>
              <a:rPr lang="en-US" b="1">
                <a:solidFill>
                  <a:srgbClr val="002060"/>
                </a:solidFill>
              </a:rPr>
              <a:t> </a:t>
            </a:r>
            <a:r>
              <a:rPr lang="en-US" b="1" err="1">
                <a:solidFill>
                  <a:srgbClr val="002060"/>
                </a:solidFill>
              </a:rPr>
              <a:t>seguras</a:t>
            </a:r>
            <a:r>
              <a:rPr lang="en-US">
                <a:solidFill>
                  <a:srgbClr val="002060"/>
                </a:solidFill>
              </a:rPr>
              <a:t> - </a:t>
            </a:r>
            <a:r>
              <a:rPr lang="en-US" err="1">
                <a:solidFill>
                  <a:srgbClr val="002060"/>
                </a:solidFill>
              </a:rPr>
              <a:t>formadas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na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ética</a:t>
            </a:r>
            <a:r>
              <a:rPr lang="en-US">
                <a:solidFill>
                  <a:srgbClr val="002060"/>
                </a:solidFill>
              </a:rPr>
              <a:t> do </a:t>
            </a:r>
            <a:r>
              <a:rPr lang="en-US" err="1">
                <a:solidFill>
                  <a:srgbClr val="002060"/>
                </a:solidFill>
              </a:rPr>
              <a:t>cuidado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na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prestação</a:t>
            </a:r>
            <a:r>
              <a:rPr lang="en-US">
                <a:solidFill>
                  <a:srgbClr val="002060"/>
                </a:solidFill>
              </a:rPr>
              <a:t> de </a:t>
            </a:r>
            <a:r>
              <a:rPr lang="en-US" err="1">
                <a:solidFill>
                  <a:srgbClr val="002060"/>
                </a:solidFill>
              </a:rPr>
              <a:t>contas</a:t>
            </a:r>
            <a:r>
              <a:rPr lang="en-US">
                <a:solidFill>
                  <a:srgbClr val="002060"/>
                </a:solidFill>
              </a:rPr>
              <a:t> e no </a:t>
            </a:r>
            <a:r>
              <a:rPr lang="en-US" err="1">
                <a:solidFill>
                  <a:srgbClr val="002060"/>
                </a:solidFill>
              </a:rPr>
              <a:t>serviço</a:t>
            </a:r>
            <a:r>
              <a:rPr lang="en-US">
                <a:solidFill>
                  <a:srgbClr val="002060"/>
                </a:solidFill>
              </a:rPr>
              <a:t>.</a:t>
            </a:r>
          </a:p>
          <a:p>
            <a:pPr indent="-228600" algn="just"/>
            <a:r>
              <a:rPr lang="en-US" b="1" err="1">
                <a:solidFill>
                  <a:srgbClr val="002060"/>
                </a:solidFill>
              </a:rPr>
              <a:t>Culturas</a:t>
            </a:r>
            <a:r>
              <a:rPr lang="en-US" b="1">
                <a:solidFill>
                  <a:srgbClr val="002060"/>
                </a:solidFill>
              </a:rPr>
              <a:t> </a:t>
            </a:r>
            <a:r>
              <a:rPr lang="en-US" b="1" err="1">
                <a:solidFill>
                  <a:srgbClr val="002060"/>
                </a:solidFill>
              </a:rPr>
              <a:t>seguras</a:t>
            </a:r>
            <a:r>
              <a:rPr lang="en-US">
                <a:solidFill>
                  <a:srgbClr val="002060"/>
                </a:solidFill>
              </a:rPr>
              <a:t> - </a:t>
            </a:r>
            <a:r>
              <a:rPr lang="en-US" err="1">
                <a:solidFill>
                  <a:srgbClr val="002060"/>
                </a:solidFill>
              </a:rPr>
              <a:t>capazes</a:t>
            </a:r>
            <a:r>
              <a:rPr lang="en-US">
                <a:solidFill>
                  <a:srgbClr val="002060"/>
                </a:solidFill>
              </a:rPr>
              <a:t> de </a:t>
            </a:r>
            <a:r>
              <a:rPr lang="en-US" err="1">
                <a:solidFill>
                  <a:srgbClr val="002060"/>
                </a:solidFill>
              </a:rPr>
              <a:t>integrar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prevenção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escuta</a:t>
            </a:r>
            <a:r>
              <a:rPr lang="en-US">
                <a:solidFill>
                  <a:srgbClr val="002060"/>
                </a:solidFill>
              </a:rPr>
              <a:t>, </a:t>
            </a:r>
            <a:r>
              <a:rPr lang="en-US" err="1">
                <a:solidFill>
                  <a:srgbClr val="002060"/>
                </a:solidFill>
              </a:rPr>
              <a:t>participação</a:t>
            </a:r>
            <a:r>
              <a:rPr lang="en-US">
                <a:solidFill>
                  <a:srgbClr val="002060"/>
                </a:solidFill>
              </a:rPr>
              <a:t> e </a:t>
            </a:r>
            <a:r>
              <a:rPr lang="en-US" err="1">
                <a:solidFill>
                  <a:srgbClr val="002060"/>
                </a:solidFill>
              </a:rPr>
              <a:t>aprendizagem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contínua</a:t>
            </a:r>
            <a:r>
              <a:rPr lang="en-US">
                <a:solidFill>
                  <a:srgbClr val="002060"/>
                </a:solidFill>
              </a:rPr>
              <a:t>.</a:t>
            </a:r>
          </a:p>
          <a:p>
            <a:pPr indent="-228600" algn="just"/>
            <a:r>
              <a:rPr lang="en-US" b="1">
                <a:solidFill>
                  <a:srgbClr val="002060"/>
                </a:solidFill>
              </a:rPr>
              <a:t>Comunidades </a:t>
            </a:r>
            <a:r>
              <a:rPr lang="en-US" b="1" err="1">
                <a:solidFill>
                  <a:srgbClr val="002060"/>
                </a:solidFill>
              </a:rPr>
              <a:t>seguras</a:t>
            </a:r>
            <a:r>
              <a:rPr lang="en-US">
                <a:solidFill>
                  <a:srgbClr val="002060"/>
                </a:solidFill>
              </a:rPr>
              <a:t> - </a:t>
            </a:r>
            <a:r>
              <a:rPr lang="en-US" err="1">
                <a:solidFill>
                  <a:srgbClr val="002060"/>
                </a:solidFill>
              </a:rPr>
              <a:t>onde</a:t>
            </a:r>
            <a:r>
              <a:rPr lang="en-US">
                <a:solidFill>
                  <a:srgbClr val="002060"/>
                </a:solidFill>
              </a:rPr>
              <a:t> a </a:t>
            </a:r>
            <a:r>
              <a:rPr lang="en-US" err="1">
                <a:solidFill>
                  <a:srgbClr val="002060"/>
                </a:solidFill>
              </a:rPr>
              <a:t>vulnerabilidade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não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seja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motivo</a:t>
            </a:r>
            <a:r>
              <a:rPr lang="en-US">
                <a:solidFill>
                  <a:srgbClr val="002060"/>
                </a:solidFill>
              </a:rPr>
              <a:t> de </a:t>
            </a:r>
            <a:r>
              <a:rPr lang="en-US" err="1">
                <a:solidFill>
                  <a:srgbClr val="002060"/>
                </a:solidFill>
              </a:rPr>
              <a:t>exclusão</a:t>
            </a:r>
            <a:r>
              <a:rPr lang="en-US">
                <a:solidFill>
                  <a:srgbClr val="002060"/>
                </a:solidFill>
              </a:rPr>
              <a:t>, mas </a:t>
            </a:r>
            <a:r>
              <a:rPr lang="en-US" err="1">
                <a:solidFill>
                  <a:srgbClr val="002060"/>
                </a:solidFill>
              </a:rPr>
              <a:t>oportunidade</a:t>
            </a:r>
            <a:r>
              <a:rPr lang="en-US">
                <a:solidFill>
                  <a:srgbClr val="002060"/>
                </a:solidFill>
              </a:rPr>
              <a:t> para o </a:t>
            </a:r>
            <a:r>
              <a:rPr lang="en-US" err="1">
                <a:solidFill>
                  <a:srgbClr val="002060"/>
                </a:solidFill>
              </a:rPr>
              <a:t>crescimento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en-US" err="1">
                <a:solidFill>
                  <a:srgbClr val="002060"/>
                </a:solidFill>
              </a:rPr>
              <a:t>humano</a:t>
            </a:r>
            <a:r>
              <a:rPr lang="en-US">
                <a:solidFill>
                  <a:srgbClr val="002060"/>
                </a:solidFill>
              </a:rPr>
              <a:t> integral. </a:t>
            </a:r>
          </a:p>
          <a:p>
            <a:pPr indent="-228600" algn="just"/>
            <a:endParaRPr lang="en-US" b="1">
              <a:solidFill>
                <a:srgbClr val="002060"/>
              </a:solidFill>
            </a:endParaRPr>
          </a:p>
          <a:p>
            <a:pPr indent="-228600" algn="ctr"/>
            <a:r>
              <a:rPr lang="en-US" b="1">
                <a:solidFill>
                  <a:srgbClr val="002060"/>
                </a:solidFill>
              </a:rPr>
              <a:t>O </a:t>
            </a:r>
            <a:r>
              <a:rPr lang="en-US" b="1" err="1">
                <a:solidFill>
                  <a:srgbClr val="002060"/>
                </a:solidFill>
              </a:rPr>
              <a:t>que</a:t>
            </a:r>
            <a:r>
              <a:rPr lang="en-US" b="1">
                <a:solidFill>
                  <a:srgbClr val="002060"/>
                </a:solidFill>
              </a:rPr>
              <a:t> </a:t>
            </a:r>
            <a:r>
              <a:rPr lang="en-US" b="1" err="1">
                <a:solidFill>
                  <a:srgbClr val="002060"/>
                </a:solidFill>
              </a:rPr>
              <a:t>isso</a:t>
            </a:r>
            <a:r>
              <a:rPr lang="en-US" b="1">
                <a:solidFill>
                  <a:srgbClr val="002060"/>
                </a:solidFill>
              </a:rPr>
              <a:t> </a:t>
            </a:r>
            <a:r>
              <a:rPr lang="en-US" b="1" err="1">
                <a:solidFill>
                  <a:srgbClr val="002060"/>
                </a:solidFill>
              </a:rPr>
              <a:t>significa</a:t>
            </a:r>
            <a:r>
              <a:rPr lang="en-US" b="1">
                <a:solidFill>
                  <a:srgbClr val="002060"/>
                </a:solidFill>
              </a:rPr>
              <a:t> para o </a:t>
            </a:r>
            <a:r>
              <a:rPr lang="en-US" b="1" err="1">
                <a:solidFill>
                  <a:srgbClr val="002060"/>
                </a:solidFill>
              </a:rPr>
              <a:t>Colégio</a:t>
            </a:r>
            <a:r>
              <a:rPr lang="en-US" b="1">
                <a:solidFill>
                  <a:srgbClr val="002060"/>
                </a:solidFill>
              </a:rPr>
              <a:t> </a:t>
            </a:r>
            <a:r>
              <a:rPr lang="en-US" b="1" err="1">
                <a:solidFill>
                  <a:srgbClr val="002060"/>
                </a:solidFill>
              </a:rPr>
              <a:t>Anchieta</a:t>
            </a:r>
            <a:r>
              <a:rPr lang="en-US" b="1">
                <a:solidFill>
                  <a:srgbClr val="002060"/>
                </a:solidFill>
              </a:rPr>
              <a:t>?</a:t>
            </a:r>
          </a:p>
          <a:p>
            <a:pPr algn="ctr"/>
            <a:endParaRPr lang="pt-BR"/>
          </a:p>
        </p:txBody>
      </p:sp>
      <p:sp>
        <p:nvSpPr>
          <p:cNvPr id="4" name="Seta: Curva para Baixo 3">
            <a:extLst>
              <a:ext uri="{FF2B5EF4-FFF2-40B4-BE49-F238E27FC236}">
                <a16:creationId xmlns:a16="http://schemas.microsoft.com/office/drawing/2014/main" id="{8659BE7E-AFA5-41EB-0FC8-62D92176202C}"/>
              </a:ext>
            </a:extLst>
          </p:cNvPr>
          <p:cNvSpPr/>
          <p:nvPr/>
        </p:nvSpPr>
        <p:spPr>
          <a:xfrm rot="4491854">
            <a:off x="3641017" y="2618814"/>
            <a:ext cx="583581" cy="559490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923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>
          <a:extLst>
            <a:ext uri="{FF2B5EF4-FFF2-40B4-BE49-F238E27FC236}">
              <a16:creationId xmlns:a16="http://schemas.microsoft.com/office/drawing/2014/main" id="{5A9F80E8-30AF-4F65-749D-78EFDA4BA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66;p15">
            <a:extLst>
              <a:ext uri="{FF2B5EF4-FFF2-40B4-BE49-F238E27FC236}">
                <a16:creationId xmlns:a16="http://schemas.microsoft.com/office/drawing/2014/main" id="{EB5C7EB3-9C04-59F3-AEB0-E8C1E263204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3049" y="622844"/>
            <a:ext cx="6154705" cy="72782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1">
                <a:solidFill>
                  <a:schemeClr val="accent1">
                    <a:lumMod val="50000"/>
                  </a:schemeClr>
                </a:solidFill>
              </a:rPr>
              <a:t>“Cuidar é assumir o imperativo de tornar-se responsável pela situação do outro.” </a:t>
            </a:r>
            <a:r>
              <a:rPr lang="pt-BR" sz="1800" i="1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pt-BR" sz="180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1200" err="1">
                <a:solidFill>
                  <a:schemeClr val="accent1">
                    <a:lumMod val="50000"/>
                  </a:schemeClr>
                </a:solidFill>
              </a:rPr>
              <a:t>pag</a:t>
            </a:r>
            <a:r>
              <a:rPr lang="pt-BR" sz="1200">
                <a:solidFill>
                  <a:schemeClr val="accent1">
                    <a:lumMod val="50000"/>
                  </a:schemeClr>
                </a:solidFill>
              </a:rPr>
              <a:t> 13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0EA3EAB-E677-3906-0282-210B243E672A}"/>
              </a:ext>
            </a:extLst>
          </p:cNvPr>
          <p:cNvSpPr txBox="1"/>
          <p:nvPr/>
        </p:nvSpPr>
        <p:spPr>
          <a:xfrm>
            <a:off x="603848" y="1350666"/>
            <a:ext cx="8249010" cy="40472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pt-BR" sz="1600" b="1">
                <a:solidFill>
                  <a:schemeClr val="accent1">
                    <a:lumMod val="50000"/>
                  </a:schemeClr>
                </a:solidFill>
              </a:rPr>
              <a:t>“A Direção Geral de cada Unidade Educativa é a instância responsável diretamente pelo cumprimento das normas e orientações do documento.</a:t>
            </a:r>
          </a:p>
          <a:p>
            <a:pPr algn="just"/>
            <a:r>
              <a:rPr lang="pt-BR" sz="1600" b="1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pt-BR" sz="1600">
                <a:solidFill>
                  <a:schemeClr val="accent1">
                    <a:lumMod val="50000"/>
                  </a:schemeClr>
                </a:solidFill>
              </a:rPr>
              <a:t>Como atribuição do Diretor Geral: garantir que relatos e casos de abusos sejam encaminhados às autoridades competentes, entre elas o Conselho Tutelar.”</a:t>
            </a:r>
          </a:p>
          <a:p>
            <a:pPr marL="285750" indent="-285750" algn="just">
              <a:buFontTx/>
              <a:buChar char="-"/>
            </a:pPr>
            <a:endParaRPr lang="pt-BR" sz="160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t-BR" sz="1600" b="1">
                <a:solidFill>
                  <a:schemeClr val="accent1">
                    <a:lumMod val="50000"/>
                  </a:schemeClr>
                </a:solidFill>
              </a:rPr>
              <a:t>“O Comitê Local de Cuidado e Proteção </a:t>
            </a:r>
            <a:r>
              <a:rPr lang="pt-BR" sz="1600">
                <a:solidFill>
                  <a:schemeClr val="accent1">
                    <a:lumMod val="50000"/>
                  </a:schemeClr>
                </a:solidFill>
              </a:rPr>
              <a:t>recebe os relatos de abuso e garante o seguimento do protocolo.”</a:t>
            </a:r>
          </a:p>
          <a:p>
            <a:pPr algn="just"/>
            <a:r>
              <a:rPr lang="pt-BR" sz="1600">
                <a:solidFill>
                  <a:schemeClr val="accent1">
                    <a:lumMod val="50000"/>
                  </a:schemeClr>
                </a:solidFill>
              </a:rPr>
              <a:t> </a:t>
            </a:r>
          </a:p>
          <a:p>
            <a:pPr algn="just"/>
            <a:r>
              <a:rPr lang="pt-BR" sz="1600" b="1">
                <a:solidFill>
                  <a:schemeClr val="accent1">
                    <a:lumMod val="50000"/>
                  </a:schemeClr>
                </a:solidFill>
              </a:rPr>
              <a:t>“Todos que trabalham em uma unidade educativa da rede  devem notificar, imediatamente, o seu superior quando receberem uma denúncia.</a:t>
            </a:r>
            <a:r>
              <a:rPr lang="pt-BR" sz="1600">
                <a:solidFill>
                  <a:schemeClr val="accent1">
                    <a:lumMod val="50000"/>
                  </a:schemeClr>
                </a:solidFill>
              </a:rPr>
              <a:t> O jesuíta e/ou gestor da área envolvida </a:t>
            </a:r>
            <a:r>
              <a:rPr lang="pt-BR" sz="1600" b="1">
                <a:solidFill>
                  <a:schemeClr val="accent1">
                    <a:lumMod val="50000"/>
                  </a:schemeClr>
                </a:solidFill>
              </a:rPr>
              <a:t>deve ser notificado, preferencialmente em 10 minutos e, no máximo 30 minutos, que se sucedem à tomada de conhecimento do evento.”</a:t>
            </a:r>
          </a:p>
          <a:p>
            <a:pPr algn="just"/>
            <a:endParaRPr lang="pt-BR" sz="1600" b="1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pt-BR" sz="1600">
                <a:solidFill>
                  <a:schemeClr val="accent1">
                    <a:lumMod val="50000"/>
                  </a:schemeClr>
                </a:solidFill>
              </a:rPr>
              <a:t>Na prática: instalação da </a:t>
            </a:r>
            <a:r>
              <a:rPr lang="pt-BR" sz="1600" b="1">
                <a:solidFill>
                  <a:schemeClr val="accent1">
                    <a:lumMod val="50000"/>
                  </a:schemeClr>
                </a:solidFill>
              </a:rPr>
              <a:t>OUVIDORIA</a:t>
            </a:r>
            <a:r>
              <a:rPr lang="pt-BR" sz="1600">
                <a:solidFill>
                  <a:schemeClr val="accent1">
                    <a:lumMod val="50000"/>
                  </a:schemeClr>
                </a:solidFill>
              </a:rPr>
              <a:t>, canal interno. </a:t>
            </a:r>
          </a:p>
          <a:p>
            <a:pPr marL="285750" indent="-285750" algn="just">
              <a:buFontTx/>
              <a:buChar char="-"/>
            </a:pPr>
            <a:endParaRPr lang="pt-BR" sz="1600">
              <a:solidFill>
                <a:srgbClr val="093C92"/>
              </a:solidFill>
            </a:endParaRPr>
          </a:p>
          <a:p>
            <a:pPr algn="just"/>
            <a:endParaRPr lang="pt-BR" sz="1700">
              <a:solidFill>
                <a:srgbClr val="2C47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315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D3C76B18-FEBB-8F46-17B7-47D7E1DCE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8897" y="548454"/>
            <a:ext cx="5279594" cy="963105"/>
          </a:xfrm>
          <a:prstGeom prst="rect">
            <a:avLst/>
          </a:prstGeom>
        </p:spPr>
      </p:pic>
      <p:sp>
        <p:nvSpPr>
          <p:cNvPr id="6" name="Subtítulo 5">
            <a:extLst>
              <a:ext uri="{FF2B5EF4-FFF2-40B4-BE49-F238E27FC236}">
                <a16:creationId xmlns:a16="http://schemas.microsoft.com/office/drawing/2014/main" id="{E35DC089-13E7-8A49-38E6-676C967402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482951"/>
            <a:ext cx="8649996" cy="3322314"/>
          </a:xfrm>
        </p:spPr>
        <p:txBody>
          <a:bodyPr>
            <a:noAutofit/>
          </a:bodyPr>
          <a:lstStyle/>
          <a:p>
            <a:pPr algn="just"/>
            <a:r>
              <a:rPr lang="pt-BR" sz="1600" dirty="0">
                <a:solidFill>
                  <a:srgbClr val="2C478C"/>
                </a:solidFill>
              </a:rPr>
              <a:t>“As ações preventivas contribuem para reduzir situações que afetam os direitos humanos e dignidade das pessoas, promovendo o bem estar e a segurança de todos. - </a:t>
            </a:r>
            <a:r>
              <a:rPr lang="pt-BR" sz="1000" dirty="0" err="1">
                <a:solidFill>
                  <a:srgbClr val="2C478C"/>
                </a:solidFill>
              </a:rPr>
              <a:t>pag</a:t>
            </a:r>
            <a:r>
              <a:rPr lang="pt-BR" sz="1000" dirty="0">
                <a:solidFill>
                  <a:srgbClr val="2C478C"/>
                </a:solidFill>
              </a:rPr>
              <a:t> 38</a:t>
            </a:r>
            <a:endParaRPr lang="pt-BR" dirty="0"/>
          </a:p>
          <a:p>
            <a:pPr algn="just"/>
            <a:endParaRPr lang="pt-BR" sz="1600">
              <a:solidFill>
                <a:srgbClr val="2C478C"/>
              </a:solidFill>
            </a:endParaRPr>
          </a:p>
          <a:p>
            <a:pPr algn="just"/>
            <a:r>
              <a:rPr lang="pt-BR" sz="1600">
                <a:solidFill>
                  <a:srgbClr val="2C478C"/>
                </a:solidFill>
              </a:rPr>
              <a:t>“</a:t>
            </a:r>
            <a:r>
              <a:rPr lang="pt-BR" sz="1600" b="1" i="1">
                <a:solidFill>
                  <a:srgbClr val="2C478C"/>
                </a:solidFill>
              </a:rPr>
              <a:t>Os educadores são peça chave para a construção de um espaço educativo seguro e saudável</a:t>
            </a:r>
            <a:r>
              <a:rPr lang="pt-BR" sz="1600">
                <a:solidFill>
                  <a:srgbClr val="2C478C"/>
                </a:solidFill>
              </a:rPr>
              <a:t>”.</a:t>
            </a:r>
          </a:p>
          <a:p>
            <a:pPr algn="just"/>
            <a:endParaRPr lang="pt-BR" sz="1800">
              <a:solidFill>
                <a:srgbClr val="2C478C"/>
              </a:solidFill>
            </a:endParaRPr>
          </a:p>
          <a:p>
            <a:pPr algn="just"/>
            <a:r>
              <a:rPr lang="pt-BR" sz="1600" dirty="0">
                <a:solidFill>
                  <a:srgbClr val="2C478C"/>
                </a:solidFill>
              </a:rPr>
              <a:t>“O relacionamento ético e afetivo entre educadores e educandos contribui diretamente para a prevenção de situações de risco, fortalecendo a cultura de proteção e o compromisso com os direitos da infância e da adolescência.” - </a:t>
            </a:r>
            <a:r>
              <a:rPr lang="pt-BR" sz="1000" dirty="0" err="1">
                <a:solidFill>
                  <a:srgbClr val="2C478C"/>
                </a:solidFill>
              </a:rPr>
              <a:t>pag</a:t>
            </a:r>
            <a:r>
              <a:rPr lang="pt-BR" sz="1000" dirty="0">
                <a:solidFill>
                  <a:srgbClr val="2C478C"/>
                </a:solidFill>
              </a:rPr>
              <a:t> 39 </a:t>
            </a:r>
          </a:p>
          <a:p>
            <a:pPr algn="just"/>
            <a:endParaRPr lang="pt-BR" sz="1800">
              <a:solidFill>
                <a:srgbClr val="2C478C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CC83C3D7-3D83-BA8C-C4DB-EDA347A46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3260A31-D183-AF95-F756-94D6BA224E3F}"/>
              </a:ext>
            </a:extLst>
          </p:cNvPr>
          <p:cNvSpPr txBox="1"/>
          <p:nvPr/>
        </p:nvSpPr>
        <p:spPr>
          <a:xfrm>
            <a:off x="401216" y="1268963"/>
            <a:ext cx="8154955" cy="3539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fontAlgn="base"/>
            <a:r>
              <a:rPr lang="pt-BR" sz="1600" b="1" i="1">
                <a:solidFill>
                  <a:srgbClr val="2C478C"/>
                </a:solidFill>
              </a:rPr>
              <a:t>Edição Atualizada : </a:t>
            </a:r>
          </a:p>
          <a:p>
            <a:pPr algn="ctr" fontAlgn="base"/>
            <a:endParaRPr lang="pt-BR" sz="1600" b="1" i="1">
              <a:solidFill>
                <a:srgbClr val="2C478C"/>
              </a:solidFill>
            </a:endParaRPr>
          </a:p>
          <a:p>
            <a:pPr algn="ctr" fontAlgn="base"/>
            <a:r>
              <a:rPr lang="pt-BR" sz="1600" b="1" i="1">
                <a:solidFill>
                  <a:srgbClr val="2C478C"/>
                </a:solidFill>
              </a:rPr>
              <a:t>91 - </a:t>
            </a:r>
            <a:r>
              <a:rPr lang="pt-BR" sz="1600" dirty="0">
                <a:solidFill>
                  <a:srgbClr val="2C478C"/>
                </a:solidFill>
              </a:rPr>
              <a:t> </a:t>
            </a:r>
            <a:r>
              <a:rPr lang="pt-BR" sz="1200" b="1" dirty="0">
                <a:solidFill>
                  <a:srgbClr val="2C478C"/>
                </a:solidFill>
              </a:rPr>
              <a:t> </a:t>
            </a:r>
            <a:r>
              <a:rPr lang="pt-BR" sz="1600" b="1" i="1">
                <a:solidFill>
                  <a:srgbClr val="2C478C"/>
                </a:solidFill>
              </a:rPr>
              <a:t>Nesse espaço de vivências é importante lembrar que: </a:t>
            </a:r>
            <a:r>
              <a:rPr lang="pt-BR" sz="1600" b="1" i="1" dirty="0">
                <a:solidFill>
                  <a:srgbClr val="2C478C"/>
                </a:solidFill>
              </a:rPr>
              <a:t> - </a:t>
            </a:r>
            <a:r>
              <a:rPr lang="pt-BR" sz="1200" b="1" dirty="0" err="1">
                <a:solidFill>
                  <a:srgbClr val="2C478C"/>
                </a:solidFill>
              </a:rPr>
              <a:t>pg</a:t>
            </a:r>
            <a:r>
              <a:rPr lang="pt-BR" sz="1200" b="1" dirty="0">
                <a:solidFill>
                  <a:srgbClr val="2C478C"/>
                </a:solidFill>
              </a:rPr>
              <a:t> 39</a:t>
            </a:r>
          </a:p>
          <a:p>
            <a:pPr algn="just" fontAlgn="base"/>
            <a:endParaRPr lang="pt-BR" sz="1600" b="1">
              <a:solidFill>
                <a:srgbClr val="2C478C"/>
              </a:solidFill>
            </a:endParaRPr>
          </a:p>
          <a:p>
            <a:pPr algn="just" fontAlgn="base"/>
            <a:r>
              <a:rPr lang="pt-BR" sz="1600">
                <a:solidFill>
                  <a:srgbClr val="2C478C"/>
                </a:solidFill>
              </a:rPr>
              <a:t> - devemos assegurar que os espaços de salas de atendimento para entrevista ou aconselhamento sejam de discrição, mas não isolados. Elas devem permitir a visibilidade desde o exterior do ambiente.</a:t>
            </a:r>
          </a:p>
          <a:p>
            <a:pPr algn="just" fontAlgn="base"/>
            <a:endParaRPr lang="pt-BR" sz="1600">
              <a:solidFill>
                <a:srgbClr val="2C478C"/>
              </a:solidFill>
            </a:endParaRPr>
          </a:p>
          <a:p>
            <a:pPr algn="just" fontAlgn="base"/>
            <a:r>
              <a:rPr lang="pt-BR" sz="1600" b="1">
                <a:solidFill>
                  <a:srgbClr val="2C478C"/>
                </a:solidFill>
              </a:rPr>
              <a:t>Conduta inadequada: </a:t>
            </a:r>
            <a:r>
              <a:rPr lang="pt-BR" sz="1600">
                <a:solidFill>
                  <a:srgbClr val="2C478C"/>
                </a:solidFill>
              </a:rPr>
              <a:t>receber o estudante em sala com a porta fechada e sem visibilidade externa.</a:t>
            </a:r>
          </a:p>
          <a:p>
            <a:pPr algn="just" fontAlgn="base"/>
            <a:endParaRPr lang="pt-BR" sz="1600">
              <a:solidFill>
                <a:srgbClr val="2C478C"/>
              </a:solidFill>
            </a:endParaRPr>
          </a:p>
          <a:p>
            <a:pPr algn="just" fontAlgn="base"/>
            <a:r>
              <a:rPr lang="pt-BR" sz="1600" b="1">
                <a:solidFill>
                  <a:srgbClr val="2C478C"/>
                </a:solidFill>
              </a:rPr>
              <a:t>Conduta adequada: </a:t>
            </a:r>
            <a:r>
              <a:rPr lang="pt-BR" sz="1600">
                <a:solidFill>
                  <a:srgbClr val="2C478C"/>
                </a:solidFill>
              </a:rPr>
              <a:t>atender em sala com porta entreaberta ou com janelas de vidro, preferencialmente em local visível. </a:t>
            </a:r>
            <a:endParaRPr lang="pt-BR" sz="1200">
              <a:solidFill>
                <a:srgbClr val="2C478C"/>
              </a:solidFill>
            </a:endParaRPr>
          </a:p>
          <a:p>
            <a:pPr algn="just" fontAlgn="base"/>
            <a:endParaRPr lang="pt-BR" sz="1600" b="1">
              <a:solidFill>
                <a:srgbClr val="2C478C"/>
              </a:solidFill>
            </a:endParaRPr>
          </a:p>
        </p:txBody>
      </p:sp>
      <p:sp>
        <p:nvSpPr>
          <p:cNvPr id="3" name="Google Shape;66;p15">
            <a:extLst>
              <a:ext uri="{FF2B5EF4-FFF2-40B4-BE49-F238E27FC236}">
                <a16:creationId xmlns:a16="http://schemas.microsoft.com/office/drawing/2014/main" id="{AA3C838F-EE84-F81C-0BC6-2745C67D92EF}"/>
              </a:ext>
            </a:extLst>
          </p:cNvPr>
          <p:cNvSpPr txBox="1">
            <a:spLocks/>
          </p:cNvSpPr>
          <p:nvPr/>
        </p:nvSpPr>
        <p:spPr>
          <a:xfrm>
            <a:off x="2694214" y="198301"/>
            <a:ext cx="517615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500" b="1">
                <a:solidFill>
                  <a:srgbClr val="2C478C"/>
                </a:solidFill>
              </a:rPr>
              <a:t>Salvaguarda: desenvolvendo e cultivando a Cultura do Cuidado</a:t>
            </a:r>
          </a:p>
        </p:txBody>
      </p:sp>
    </p:spTree>
    <p:extLst>
      <p:ext uri="{BB962C8B-B14F-4D97-AF65-F5344CB8AC3E}">
        <p14:creationId xmlns:p14="http://schemas.microsoft.com/office/powerpoint/2010/main" val="2881915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6E0C27EA-9F75-4AD6-F048-0E142F083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252BAA5-2489-C3F9-037B-8A20177B506E}"/>
              </a:ext>
            </a:extLst>
          </p:cNvPr>
          <p:cNvSpPr txBox="1"/>
          <p:nvPr/>
        </p:nvSpPr>
        <p:spPr>
          <a:xfrm>
            <a:off x="452535" y="1827061"/>
            <a:ext cx="7966842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 fontAlgn="base"/>
            <a:r>
              <a:rPr lang="pt-BR" sz="1600">
                <a:solidFill>
                  <a:srgbClr val="2C478C"/>
                </a:solidFill>
              </a:rPr>
              <a:t>Devemos utilizar com os estudantes linguagem clara e direta e que não oportunize interpretações ambíguas, como de cunho afetivo-sexual.</a:t>
            </a:r>
          </a:p>
          <a:p>
            <a:pPr algn="just" fontAlgn="base"/>
            <a:endParaRPr lang="pt-BR" sz="1600">
              <a:solidFill>
                <a:srgbClr val="2C478C"/>
              </a:solidFill>
            </a:endParaRPr>
          </a:p>
          <a:p>
            <a:pPr algn="just" fontAlgn="base"/>
            <a:r>
              <a:rPr lang="pt-BR" sz="1600" b="1">
                <a:solidFill>
                  <a:srgbClr val="2C478C"/>
                </a:solidFill>
              </a:rPr>
              <a:t>Conduta inadequada: </a:t>
            </a:r>
            <a:r>
              <a:rPr lang="pt-BR" sz="1600">
                <a:solidFill>
                  <a:srgbClr val="2C478C"/>
                </a:solidFill>
              </a:rPr>
              <a:t>apelidos constrangedores, “piadinhas” com teor afetivo/sexual ou físico.</a:t>
            </a:r>
          </a:p>
          <a:p>
            <a:pPr algn="just" fontAlgn="base"/>
            <a:endParaRPr lang="pt-BR" sz="1600">
              <a:solidFill>
                <a:srgbClr val="2C478C"/>
              </a:solidFill>
            </a:endParaRPr>
          </a:p>
          <a:p>
            <a:pPr algn="just" fontAlgn="base"/>
            <a:r>
              <a:rPr lang="pt-BR" sz="1600" b="1">
                <a:solidFill>
                  <a:srgbClr val="2C478C"/>
                </a:solidFill>
              </a:rPr>
              <a:t>Conduta adequada: </a:t>
            </a:r>
            <a:r>
              <a:rPr lang="pt-BR" sz="1600">
                <a:solidFill>
                  <a:srgbClr val="2C478C"/>
                </a:solidFill>
              </a:rPr>
              <a:t>promover brincadeiras inclusivas, respeitosas e educativas, sem expor alunos a constrangimentos.</a:t>
            </a:r>
            <a:r>
              <a:rPr lang="pt-BR" sz="1600" dirty="0">
                <a:solidFill>
                  <a:srgbClr val="2C478C"/>
                </a:solidFill>
              </a:rPr>
              <a:t> - </a:t>
            </a:r>
            <a:r>
              <a:rPr lang="pt-BR" sz="1200" b="1" dirty="0" err="1">
                <a:solidFill>
                  <a:srgbClr val="2C478C"/>
                </a:solidFill>
              </a:rPr>
              <a:t>Pag</a:t>
            </a:r>
            <a:r>
              <a:rPr lang="pt-BR" sz="1200" b="1" dirty="0">
                <a:solidFill>
                  <a:srgbClr val="2C478C"/>
                </a:solidFill>
              </a:rPr>
              <a:t> 39</a:t>
            </a:r>
          </a:p>
        </p:txBody>
      </p:sp>
      <p:sp>
        <p:nvSpPr>
          <p:cNvPr id="3" name="Google Shape;66;p15">
            <a:extLst>
              <a:ext uri="{FF2B5EF4-FFF2-40B4-BE49-F238E27FC236}">
                <a16:creationId xmlns:a16="http://schemas.microsoft.com/office/drawing/2014/main" id="{D7084A45-9860-DC16-F06D-DC8C1D855B3D}"/>
              </a:ext>
            </a:extLst>
          </p:cNvPr>
          <p:cNvSpPr txBox="1">
            <a:spLocks/>
          </p:cNvSpPr>
          <p:nvPr/>
        </p:nvSpPr>
        <p:spPr>
          <a:xfrm>
            <a:off x="2703544" y="552864"/>
            <a:ext cx="517615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500" b="1">
                <a:solidFill>
                  <a:srgbClr val="2C478C"/>
                </a:solidFill>
              </a:rPr>
              <a:t>Salvaguarda: desenvolvendo e cultivando a Cultura do Cuidado</a:t>
            </a:r>
          </a:p>
        </p:txBody>
      </p:sp>
    </p:spTree>
    <p:extLst>
      <p:ext uri="{BB962C8B-B14F-4D97-AF65-F5344CB8AC3E}">
        <p14:creationId xmlns:p14="http://schemas.microsoft.com/office/powerpoint/2010/main" val="3968841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65">
          <a:extLst>
            <a:ext uri="{FF2B5EF4-FFF2-40B4-BE49-F238E27FC236}">
              <a16:creationId xmlns:a16="http://schemas.microsoft.com/office/drawing/2014/main" id="{19FDD335-2476-E9DC-2760-8287CE574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66;p15">
            <a:extLst>
              <a:ext uri="{FF2B5EF4-FFF2-40B4-BE49-F238E27FC236}">
                <a16:creationId xmlns:a16="http://schemas.microsoft.com/office/drawing/2014/main" id="{1A06D81A-659D-DD20-3FEF-4DC0EB222B13}"/>
              </a:ext>
            </a:extLst>
          </p:cNvPr>
          <p:cNvSpPr txBox="1">
            <a:spLocks/>
          </p:cNvSpPr>
          <p:nvPr/>
        </p:nvSpPr>
        <p:spPr>
          <a:xfrm>
            <a:off x="3836049" y="540034"/>
            <a:ext cx="5478234" cy="724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sz="2400" b="1">
                <a:solidFill>
                  <a:srgbClr val="2C478C"/>
                </a:solidFill>
              </a:rPr>
              <a:t>ANEXOS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B06B2B8-AE3F-9883-5A3F-5EE83A39A5C4}"/>
              </a:ext>
            </a:extLst>
          </p:cNvPr>
          <p:cNvSpPr txBox="1"/>
          <p:nvPr/>
        </p:nvSpPr>
        <p:spPr>
          <a:xfrm>
            <a:off x="265339" y="1605956"/>
            <a:ext cx="8613322" cy="127727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endParaRPr lang="pt-BR" sz="1700">
              <a:solidFill>
                <a:srgbClr val="2C478C"/>
              </a:solidFill>
            </a:endParaRPr>
          </a:p>
          <a:p>
            <a:pPr algn="ctr"/>
            <a:r>
              <a:rPr lang="pt-BR" sz="2000" dirty="0">
                <a:solidFill>
                  <a:srgbClr val="2C478C"/>
                </a:solidFill>
              </a:rPr>
              <a:t>Documento de recebimento da </a:t>
            </a:r>
            <a:r>
              <a:rPr lang="pt-BR" sz="2000">
                <a:solidFill>
                  <a:srgbClr val="2C478C"/>
                </a:solidFill>
              </a:rPr>
              <a:t>Política</a:t>
            </a:r>
            <a:r>
              <a:rPr lang="pt-BR" sz="2000" dirty="0">
                <a:solidFill>
                  <a:srgbClr val="2C478C"/>
                </a:solidFill>
              </a:rPr>
              <a:t> Interna de Proteção aos Direitos </a:t>
            </a:r>
          </a:p>
          <a:p>
            <a:pPr algn="ctr"/>
            <a:r>
              <a:rPr lang="pt-BR" sz="2000">
                <a:solidFill>
                  <a:srgbClr val="2C478C"/>
                </a:solidFill>
              </a:rPr>
              <a:t>da </a:t>
            </a:r>
            <a:r>
              <a:rPr lang="pt-BR" sz="2000" dirty="0">
                <a:solidFill>
                  <a:srgbClr val="2C478C"/>
                </a:solidFill>
              </a:rPr>
              <a:t>Criança e do Adolescente da RJE e  comprometimento com a </a:t>
            </a:r>
            <a:endParaRPr lang="pt-BR"/>
          </a:p>
          <a:p>
            <a:pPr algn="ctr"/>
            <a:r>
              <a:rPr lang="pt-BR" sz="2000">
                <a:solidFill>
                  <a:srgbClr val="2C478C"/>
                </a:solidFill>
              </a:rPr>
              <a:t>Política do Cuidado. </a:t>
            </a:r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082501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11 anos de pontificado do Papa Francisco: nosso parabéns e gratidão! |  Artigos | Universo Paulinas - Tudo em um só lugar">
            <a:extLst>
              <a:ext uri="{FF2B5EF4-FFF2-40B4-BE49-F238E27FC236}">
                <a16:creationId xmlns:a16="http://schemas.microsoft.com/office/drawing/2014/main" id="{E1A3BB47-4F0B-0FFD-E04E-37DDBA451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966" y="0"/>
            <a:ext cx="4575891" cy="51435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B6959DD-66E9-67A9-97B0-D5ACCE5EA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268" y="1154794"/>
            <a:ext cx="4222977" cy="1259633"/>
          </a:xfrm>
        </p:spPr>
        <p:txBody>
          <a:bodyPr>
            <a:normAutofit fontScale="90000"/>
          </a:bodyPr>
          <a:lstStyle/>
          <a:p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r>
              <a:rPr lang="pt-BR" sz="2400" dirty="0">
                <a:solidFill>
                  <a:srgbClr val="0070C0"/>
                </a:solidFill>
                <a:latin typeface="Dreaming Outloud Script Pro"/>
                <a:cs typeface="Dreaming Outloud Script Pro"/>
              </a:rPr>
              <a:t>“Não </a:t>
            </a:r>
            <a:r>
              <a:rPr lang="pt-BR" sz="2400">
                <a:solidFill>
                  <a:srgbClr val="0070C0"/>
                </a:solidFill>
                <a:latin typeface="Dreaming Outloud Script Pro"/>
                <a:cs typeface="Dreaming Outloud Script Pro"/>
              </a:rPr>
              <a:t>vamos ceder  </a:t>
            </a:r>
            <a:r>
              <a:rPr lang="pt-BR" sz="2400" dirty="0">
                <a:solidFill>
                  <a:srgbClr val="0070C0"/>
                </a:solidFill>
                <a:latin typeface="Dreaming Outloud Script Pro"/>
                <a:cs typeface="Dreaming Outloud Script Pro"/>
              </a:rPr>
              <a:t>à tentação de nos desinteressarmos dos </a:t>
            </a:r>
            <a:r>
              <a:rPr lang="pt-BR" sz="2400">
                <a:solidFill>
                  <a:srgbClr val="0070C0"/>
                </a:solidFill>
                <a:latin typeface="Dreaming Outloud Script Pro"/>
                <a:cs typeface="Dreaming Outloud Script Pro"/>
              </a:rPr>
              <a:t>outros, especialmente</a:t>
            </a:r>
            <a:r>
              <a:rPr lang="pt-BR" sz="2400" dirty="0">
                <a:solidFill>
                  <a:srgbClr val="0070C0"/>
                </a:solidFill>
                <a:latin typeface="Dreaming Outloud Script Pro"/>
                <a:cs typeface="Dreaming Outloud Script Pro"/>
              </a:rPr>
              <a:t> dos mais frágeis”</a:t>
            </a:r>
            <a:br>
              <a:rPr lang="pt-BR" sz="2400" dirty="0">
                <a:latin typeface="Dreaming Outloud Script Pro" panose="03050502040304050704" pitchFamily="66" charset="0"/>
                <a:cs typeface="Dreaming Outloud Script Pro" panose="03050502040304050704" pitchFamily="66" charset="0"/>
              </a:rPr>
            </a:br>
            <a:r>
              <a:rPr lang="pt-BR" sz="2400" i="1" dirty="0">
                <a:solidFill>
                  <a:srgbClr val="0070C0"/>
                </a:solidFill>
                <a:latin typeface="Dreaming Outloud Script Pro"/>
                <a:cs typeface="Dreaming Outloud Script Pro"/>
              </a:rPr>
              <a:t>Papa Francisco</a:t>
            </a:r>
            <a:r>
              <a:rPr lang="pt-BR" sz="2200" i="1" dirty="0">
                <a:solidFill>
                  <a:srgbClr val="0070C0"/>
                </a:solidFill>
                <a:latin typeface="Dreaming Outloud Script Pro"/>
                <a:cs typeface="Dreaming Outloud Script Pro"/>
              </a:rPr>
              <a:t> </a:t>
            </a:r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r>
              <a:rPr lang="pt-BR" dirty="0">
                <a:solidFill>
                  <a:schemeClr val="accent1">
                    <a:lumMod val="49000"/>
                  </a:schemeClr>
                </a:solidFill>
              </a:rPr>
              <a:t>Muito obrigado! </a:t>
            </a:r>
            <a:br>
              <a:rPr lang="pt-BR" dirty="0">
                <a:solidFill>
                  <a:schemeClr val="accent1">
                    <a:lumMod val="49000"/>
                  </a:schemeClr>
                </a:solidFill>
              </a:rPr>
            </a:br>
            <a:endParaRPr lang="pt-BR" dirty="0">
              <a:solidFill>
                <a:schemeClr val="accent1">
                  <a:lumMod val="49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051294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802b99a-4871-4bb0-ae27-51cb29fa0aea">
      <Terms xmlns="http://schemas.microsoft.com/office/infopath/2007/PartnerControls"/>
    </lcf76f155ced4ddcb4097134ff3c332f>
    <TaxCatchAll xmlns="ccae8038-cafa-4020-952d-4d615e5d096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EF985E059849B4FA5DF550C3F765633" ma:contentTypeVersion="19" ma:contentTypeDescription="Crie um novo documento." ma:contentTypeScope="" ma:versionID="d98d73f094b73e643b42e833b4c88aec">
  <xsd:schema xmlns:xsd="http://www.w3.org/2001/XMLSchema" xmlns:xs="http://www.w3.org/2001/XMLSchema" xmlns:p="http://schemas.microsoft.com/office/2006/metadata/properties" xmlns:ns2="d802b99a-4871-4bb0-ae27-51cb29fa0aea" xmlns:ns3="ccae8038-cafa-4020-952d-4d615e5d096a" targetNamespace="http://schemas.microsoft.com/office/2006/metadata/properties" ma:root="true" ma:fieldsID="2523d6a7d3becc15d44866577fe39870" ns2:_="" ns3:_="">
    <xsd:import namespace="d802b99a-4871-4bb0-ae27-51cb29fa0aea"/>
    <xsd:import namespace="ccae8038-cafa-4020-952d-4d615e5d096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02b99a-4871-4bb0-ae27-51cb29fa0a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37cb238a-b91f-4d9c-b820-88291ef578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e8038-cafa-4020-952d-4d615e5d096a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3c4da1a9-0f01-4887-8a7b-2a85f2906e38}" ma:internalName="TaxCatchAll" ma:showField="CatchAllData" ma:web="ccae8038-cafa-4020-952d-4d615e5d09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342A38F-F196-43BC-9DF5-A8EF71FBF02A}">
  <ds:schemaRefs>
    <ds:schemaRef ds:uri="ccae8038-cafa-4020-952d-4d615e5d096a"/>
    <ds:schemaRef ds:uri="d802b99a-4871-4bb0-ae27-51cb29fa0a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A317A4A-7F7C-44E6-8369-9E387E0E0075}">
  <ds:schemaRefs>
    <ds:schemaRef ds:uri="ccae8038-cafa-4020-952d-4d615e5d096a"/>
    <ds:schemaRef ds:uri="d802b99a-4871-4bb0-ae27-51cb29fa0a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E357B41-D7E7-4092-ADCD-A15CAF975A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1322</Words>
  <Application>Microsoft Office PowerPoint</Application>
  <PresentationFormat>Apresentação na tela (16:9)</PresentationFormat>
  <Paragraphs>98</Paragraphs>
  <Slides>15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Simple Light</vt:lpstr>
      <vt:lpstr>  </vt:lpstr>
      <vt:lpstr>Graça a pedir: "Senhor, dá-me um coração atento e disponível para cuidar e deixar-me cuidar."   </vt:lpstr>
      <vt:lpstr>Prece final: "Senhor, ensina-nos a cuidar com delicadeza, a escutar com atenção, a acolher com generosidade e a construir relações marcadas pelo respeito e pela compaixão. Que a Política do Cuidado seja mais do que um documento: seja uma forma de viver, educar e amar. Amém."</vt:lpstr>
      <vt:lpstr>Apresentação do PowerPoint</vt:lpstr>
      <vt:lpstr>Breve Histórico </vt:lpstr>
      <vt:lpstr>O documento</vt:lpstr>
      <vt:lpstr>.</vt:lpstr>
      <vt:lpstr>Salvaguarda: desenvolvendo e  cultivando a Cultura do Cuidado</vt:lpstr>
      <vt:lpstr>Apresentação do PowerPoint</vt:lpstr>
      <vt:lpstr>“Cuidar é assumir o imperativo de tornar-se responsável pela situação do outro.” - pag 13 </vt:lpstr>
      <vt:lpstr>Apresentação do PowerPoint</vt:lpstr>
      <vt:lpstr>Apresentação do PowerPoint</vt:lpstr>
      <vt:lpstr>Apresentação do PowerPoint</vt:lpstr>
      <vt:lpstr>Apresentação do PowerPoint</vt:lpstr>
      <vt:lpstr>     “Não vamos ceder  à tentação de nos desinteressarmos dos outros, especialmente dos mais frágeis” Papa Francisco   Muito obrigado!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Cintia Souza Senra</dc:creator>
  <cp:lastModifiedBy>Marcia Peixoto Schivitz</cp:lastModifiedBy>
  <cp:revision>58</cp:revision>
  <dcterms:modified xsi:type="dcterms:W3CDTF">2026-08-25T12:24:35Z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0x0101000EF985E059849B4FA5DF550C3F765633</vt:lpwstr>
  </property>
  <property fmtid="{D5CDD505-2E9C-101B-9397-08002B2CF9AE}" pid="3" name="MediaServiceImageTags">
    <vt:lpwstr/>
  </property>
</Properties>
</file>